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31"/>
  </p:notesMasterIdLst>
  <p:sldIdLst>
    <p:sldId id="256" r:id="rId2"/>
    <p:sldId id="258" r:id="rId3"/>
    <p:sldId id="259" r:id="rId4"/>
    <p:sldId id="260" r:id="rId5"/>
    <p:sldId id="303" r:id="rId6"/>
    <p:sldId id="261" r:id="rId7"/>
    <p:sldId id="311" r:id="rId8"/>
    <p:sldId id="328" r:id="rId9"/>
    <p:sldId id="305" r:id="rId10"/>
    <p:sldId id="312" r:id="rId11"/>
    <p:sldId id="327" r:id="rId12"/>
    <p:sldId id="313" r:id="rId13"/>
    <p:sldId id="315" r:id="rId14"/>
    <p:sldId id="316" r:id="rId15"/>
    <p:sldId id="306" r:id="rId16"/>
    <p:sldId id="317" r:id="rId17"/>
    <p:sldId id="323" r:id="rId18"/>
    <p:sldId id="324" r:id="rId19"/>
    <p:sldId id="325" r:id="rId20"/>
    <p:sldId id="326" r:id="rId21"/>
    <p:sldId id="307" r:id="rId22"/>
    <p:sldId id="318" r:id="rId23"/>
    <p:sldId id="308" r:id="rId24"/>
    <p:sldId id="319" r:id="rId25"/>
    <p:sldId id="321" r:id="rId26"/>
    <p:sldId id="322" r:id="rId27"/>
    <p:sldId id="310" r:id="rId28"/>
    <p:sldId id="329" r:id="rId29"/>
    <p:sldId id="330" r:id="rId30"/>
  </p:sldIdLst>
  <p:sldSz cx="9144000" cy="5143500" type="screen16x9"/>
  <p:notesSz cx="6858000" cy="9144000"/>
  <p:embeddedFontLst>
    <p:embeddedFont>
      <p:font typeface="Century Gothic" panose="020B0502020202020204" pitchFamily="34" charset="0"/>
      <p:regular r:id="rId32"/>
      <p:bold r:id="rId33"/>
      <p:italic r:id="rId34"/>
      <p:boldItalic r:id="rId35"/>
    </p:embeddedFont>
    <p:embeddedFont>
      <p:font typeface="Segoe UI" panose="020B0502040204020203" pitchFamily="34" charset="0"/>
      <p:regular r:id="rId36"/>
      <p:bold r:id="rId37"/>
      <p:italic r:id="rId38"/>
      <p:boldItalic r:id="rId39"/>
    </p:embeddedFont>
    <p:embeddedFont>
      <p:font typeface="Bebas Neue" panose="020B0604020202020204" charset="0"/>
      <p:regular r:id="rId40"/>
    </p:embeddedFont>
    <p:embeddedFont>
      <p:font typeface="Calibri" panose="020F0502020204030204" pitchFamily="34" charset="0"/>
      <p:regular r:id="rId41"/>
      <p:bold r:id="rId42"/>
      <p:italic r:id="rId43"/>
      <p:boldItalic r:id="rId44"/>
    </p:embeddedFont>
    <p:embeddedFont>
      <p:font typeface="Bahnschrift Condensed" panose="020B0502040204020203" pitchFamily="34" charset="0"/>
      <p:regular r:id="rId45"/>
      <p:bold r:id="rId46"/>
    </p:embeddedFont>
    <p:embeddedFont>
      <p:font typeface="Consolas" panose="020B0609020204030204" pitchFamily="49" charset="0"/>
      <p:regular r:id="rId47"/>
      <p:bold r:id="rId48"/>
      <p:italic r:id="rId49"/>
      <p:boldItalic r:id="rId50"/>
    </p:embeddedFont>
    <p:embeddedFont>
      <p:font typeface="Bahnschrift SemiCondensed" panose="020B0502040204020203" pitchFamily="34" charset="0"/>
      <p:regular r:id="rId51"/>
      <p:bold r:id="rId52"/>
    </p:embeddedFont>
    <p:embeddedFont>
      <p:font typeface="Bahnschrift SemiBold Condensed" panose="020B0502040204020203" pitchFamily="34" charset="0"/>
      <p:bold r:id="rId53"/>
    </p:embeddedFont>
    <p:embeddedFont>
      <p:font typeface="Bahnschrift SemiBold" panose="020B0502040204020203" pitchFamily="34" charset="0"/>
      <p:bold r:id="rId54"/>
    </p:embeddedFont>
    <p:embeddedFont>
      <p:font typeface="Anybody" panose="020B0604020202020204"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3FFF5A3-A334-4576-96F8-6F755FF19A9C}">
  <a:tblStyle styleId="{03FFF5A3-A334-4576-96F8-6F755FF19A9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850" y="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font" Target="fonts/font2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8" Type="http://schemas.openxmlformats.org/officeDocument/2006/relationships/font" Target="fonts/font27.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font" Target="fonts/font25.fntdata"/><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0.fntdata"/><Relationship Id="rId54" Type="http://schemas.openxmlformats.org/officeDocument/2006/relationships/font" Target="fonts/font23.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font" Target="fonts/font26.fntdata"/><Relationship Id="rId10" Type="http://schemas.openxmlformats.org/officeDocument/2006/relationships/slide" Target="slides/slide9.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1f4f4d97a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1f4f4d97a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Hello everyone, My project is about predicting liver disorders using machine learning.</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I tested the distribution of each feature using Shapiro-Wilk. Since all p-values are below 0.05, none of the features follow a normal distribution. So I used models and imputation methods that don’t assume normality.</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Since the data is non-normal, I’ll apply non-parametric tests after imputation to check if the distributions remain consistent."</a:t>
            </a:r>
            <a:endParaRPr dirty="0"/>
          </a:p>
        </p:txBody>
      </p:sp>
    </p:spTree>
    <p:extLst>
      <p:ext uri="{BB962C8B-B14F-4D97-AF65-F5344CB8AC3E}">
        <p14:creationId xmlns:p14="http://schemas.microsoft.com/office/powerpoint/2010/main" val="823978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For missing values, I used KNN imputation with K = 10, chosen based on the lowest RMSE. To check that this didn’t distort the data, I applied non-parametric tests. Both gave p = 1, meaning the distribution stayed the same. The mean and variance also remained unchanged — so the imputation was stable and reliable.”</a:t>
            </a:r>
            <a:endParaRPr dirty="0"/>
          </a:p>
        </p:txBody>
      </p:sp>
    </p:spTree>
    <p:extLst>
      <p:ext uri="{BB962C8B-B14F-4D97-AF65-F5344CB8AC3E}">
        <p14:creationId xmlns:p14="http://schemas.microsoft.com/office/powerpoint/2010/main" val="2804013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For Direct Bilirubin, I used KNN imputation with K = 13, selected based on the lowest RMSE. Non-parametric tests gave p = 1, showing the distribution stayed the same. The mean and variance also remained stable — so the imputation was consistent and reliable.</a:t>
            </a:r>
            <a:endParaRPr dirty="0"/>
          </a:p>
        </p:txBody>
      </p:sp>
    </p:spTree>
    <p:extLst>
      <p:ext uri="{BB962C8B-B14F-4D97-AF65-F5344CB8AC3E}">
        <p14:creationId xmlns:p14="http://schemas.microsoft.com/office/powerpoint/2010/main" val="18223083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or Total Bilirubin, I used KNN imputation with K = 13, chosen based on the lowest RMSE. To check that the data structure was preserved, I ran non-parametric tests — both gave p = 1, meaning no significant change. The mean and variance also stayed the same, confirming that the imputation was accurate and consistent.</a:t>
            </a:r>
            <a:endParaRPr dirty="0"/>
          </a:p>
        </p:txBody>
      </p:sp>
    </p:spTree>
    <p:extLst>
      <p:ext uri="{BB962C8B-B14F-4D97-AF65-F5344CB8AC3E}">
        <p14:creationId xmlns:p14="http://schemas.microsoft.com/office/powerpoint/2010/main" val="3555129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I used KNN imputation with K = 4, chosen using the elbow method based on RMSE. To check consistency, I ran two non-parametric tests — both gave p = 1. The distribution, mean, and variance stayed the same, confirming reliable imputation.</a:t>
            </a:r>
            <a:endParaRPr dirty="0"/>
          </a:p>
        </p:txBody>
      </p:sp>
    </p:spTree>
    <p:extLst>
      <p:ext uri="{BB962C8B-B14F-4D97-AF65-F5344CB8AC3E}">
        <p14:creationId xmlns:p14="http://schemas.microsoft.com/office/powerpoint/2010/main" val="1094462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1f326831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1f326831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22933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I applied five multivariate outlier detection methods on the PCA-projected data. </a:t>
            </a:r>
            <a:r>
              <a:rPr lang="en-US" dirty="0" err="1" smtClean="0"/>
              <a:t>Hotelling</a:t>
            </a:r>
            <a:r>
              <a:rPr lang="en-US" dirty="0" smtClean="0"/>
              <a:t> detected the most outliers — 342 — while DBSCAN identified the fewest, 123. The others — KNN, Isolation Forest, and LOF — each found around 250. This comparison helped confirm consistent patterns in identifying extreme values across different techniques.</a:t>
            </a:r>
            <a:endParaRPr dirty="0"/>
          </a:p>
        </p:txBody>
      </p:sp>
    </p:spTree>
    <p:extLst>
      <p:ext uri="{BB962C8B-B14F-4D97-AF65-F5344CB8AC3E}">
        <p14:creationId xmlns:p14="http://schemas.microsoft.com/office/powerpoint/2010/main" val="39017157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This table shows patient data. Some values are very high or low compared to normal ranges — like high bilirubin or SGPT. That’s why they’re called outliers. They may signal liver problems and help the model learn what to watch for.</a:t>
            </a:r>
            <a:endParaRPr dirty="0"/>
          </a:p>
        </p:txBody>
      </p:sp>
    </p:spTree>
    <p:extLst>
      <p:ext uri="{BB962C8B-B14F-4D97-AF65-F5344CB8AC3E}">
        <p14:creationId xmlns:p14="http://schemas.microsoft.com/office/powerpoint/2010/main" val="14863838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These are sample patient records flagged as outliers. Their values — like bilirubin or liver enzymes — are far outside the normal clinical ranges below. That’s why they were detected as outliers. They may reflect severe liver issues, and help the model recognize rare but important patterns.</a:t>
            </a:r>
            <a:endParaRPr dirty="0"/>
          </a:p>
        </p:txBody>
      </p:sp>
    </p:spTree>
    <p:extLst>
      <p:ext uri="{BB962C8B-B14F-4D97-AF65-F5344CB8AC3E}">
        <p14:creationId xmlns:p14="http://schemas.microsoft.com/office/powerpoint/2010/main" val="24789490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These are outlier patient records. Their values — like extremely high bilirubin or enzyme levels — are far from the normal ranges below. That’s why they were flagged by </a:t>
            </a:r>
            <a:r>
              <a:rPr lang="en-US" dirty="0" err="1" smtClean="0"/>
              <a:t>iForest</a:t>
            </a:r>
            <a:r>
              <a:rPr lang="en-US" dirty="0" smtClean="0"/>
              <a:t>. They can indicate severe liver problems, and help the model learn to detect rare but important cases</a:t>
            </a:r>
            <a:endParaRPr dirty="0"/>
          </a:p>
        </p:txBody>
      </p:sp>
    </p:spTree>
    <p:extLst>
      <p:ext uri="{BB962C8B-B14F-4D97-AF65-F5344CB8AC3E}">
        <p14:creationId xmlns:p14="http://schemas.microsoft.com/office/powerpoint/2010/main" val="145360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smtClean="0"/>
              <a:t>We’ll begin with a brief </a:t>
            </a:r>
            <a:r>
              <a:rPr lang="en-US" b="1" dirty="0" smtClean="0"/>
              <a:t>introduction</a:t>
            </a:r>
            <a:r>
              <a:rPr lang="en-US" dirty="0" smtClean="0"/>
              <a:t> to the importance of the liver and the challenges in early disease detection. Then, I’ll walk you through the </a:t>
            </a:r>
            <a:r>
              <a:rPr lang="en-US" b="1" dirty="0" smtClean="0"/>
              <a:t>dataset used</a:t>
            </a:r>
            <a:r>
              <a:rPr lang="en-US" dirty="0" smtClean="0"/>
              <a:t>, how I </a:t>
            </a:r>
            <a:r>
              <a:rPr lang="en-US" b="1" dirty="0" smtClean="0"/>
              <a:t>handled missing values</a:t>
            </a:r>
            <a:r>
              <a:rPr lang="en-US" dirty="0" smtClean="0"/>
              <a:t>, and how I tackled </a:t>
            </a:r>
            <a:r>
              <a:rPr lang="en-US" b="1" dirty="0" smtClean="0"/>
              <a:t>outlier detection</a:t>
            </a:r>
            <a:r>
              <a:rPr lang="en-US" dirty="0" smtClean="0"/>
              <a:t>.</a:t>
            </a:r>
          </a:p>
          <a:p>
            <a:r>
              <a:rPr lang="en-US" dirty="0" smtClean="0"/>
              <a:t>Next, we’ll explore </a:t>
            </a:r>
            <a:r>
              <a:rPr lang="en-US" b="1" dirty="0" smtClean="0"/>
              <a:t>dimensionality reduction techniques</a:t>
            </a:r>
            <a:r>
              <a:rPr lang="en-US" dirty="0" smtClean="0"/>
              <a:t> and the </a:t>
            </a:r>
            <a:r>
              <a:rPr lang="en-US" b="1" dirty="0" smtClean="0"/>
              <a:t>machine learning models</a:t>
            </a:r>
            <a:r>
              <a:rPr lang="en-US" dirty="0" smtClean="0"/>
              <a:t> applied to predict liver disorders. Finally, I’ll summarize the key results and give you the </a:t>
            </a:r>
            <a:r>
              <a:rPr lang="en-US" b="1" dirty="0" smtClean="0"/>
              <a:t>main takeaways in the conclusion</a:t>
            </a:r>
            <a:r>
              <a:rPr lang="en-US" dirty="0" smtClean="0"/>
              <a:t>.</a:t>
            </a:r>
          </a:p>
          <a:p>
            <a:r>
              <a:rPr lang="en-US" dirty="0" smtClean="0"/>
              <a:t>Let’s get started.</a:t>
            </a: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These are outlier patients with values far from normal — like very high bilirubin or enzyme levels. They were flagged by detection methods because such values are rare and may show signs of serious liver issues. Including them helps the model learn how to detect extreme but important cases</a:t>
            </a:r>
            <a:endParaRPr dirty="0"/>
          </a:p>
        </p:txBody>
      </p:sp>
    </p:spTree>
    <p:extLst>
      <p:ext uri="{BB962C8B-B14F-4D97-AF65-F5344CB8AC3E}">
        <p14:creationId xmlns:p14="http://schemas.microsoft.com/office/powerpoint/2010/main" val="7310992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1f326831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1f326831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26677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This slide compares three dimensionality reduction methods. PCA shows linear variability but poor separation between the two groups. t-SNE offers better nonlinear separation. LDA gives the clearest split between control and pathological cases, due to its supervised nature. These results helped guide our choice for the next analysis steps</a:t>
            </a:r>
            <a:endParaRPr dirty="0"/>
          </a:p>
        </p:txBody>
      </p:sp>
    </p:spTree>
    <p:extLst>
      <p:ext uri="{BB962C8B-B14F-4D97-AF65-F5344CB8AC3E}">
        <p14:creationId xmlns:p14="http://schemas.microsoft.com/office/powerpoint/2010/main" val="38402650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1f326831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1f326831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89748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This slide shows the performance of our Random Forest model after feature selection using RFE. The confusion matrix shows high accuracy — only 10 misclassifications out of 1,000. The ROC curve has an AUC of 1.00, meaning perfect discrimination. Precision, recall, and F1-score are all 0.99 for both classes — showing strong, balanced performance.</a:t>
            </a:r>
            <a:endParaRPr dirty="0"/>
          </a:p>
        </p:txBody>
      </p:sp>
    </p:spTree>
    <p:extLst>
      <p:ext uri="{BB962C8B-B14F-4D97-AF65-F5344CB8AC3E}">
        <p14:creationId xmlns:p14="http://schemas.microsoft.com/office/powerpoint/2010/main" val="41417805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This slide shows how the KNN model performed. Using the elbow method, I chose K = 5. The model reached 97% accuracy and an AUC of 0.98. The confusion matrix shows very few errors, and the classification report confirms strong and balanced results for both classes.</a:t>
            </a:r>
            <a:endParaRPr dirty="0"/>
          </a:p>
        </p:txBody>
      </p:sp>
    </p:spTree>
    <p:extLst>
      <p:ext uri="{BB962C8B-B14F-4D97-AF65-F5344CB8AC3E}">
        <p14:creationId xmlns:p14="http://schemas.microsoft.com/office/powerpoint/2010/main" val="14275672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This slide shows how the Logistic Regression model performed. It achieved 93% accuracy with a perfect AUC of 0.99. The confusion matrix shows strong results for detecting sick patients — no false negatives. Precision and recall are both high, especially for the '</a:t>
            </a:r>
            <a:r>
              <a:rPr lang="en-US" dirty="0" err="1" smtClean="0"/>
              <a:t>Malade</a:t>
            </a:r>
            <a:r>
              <a:rPr lang="en-US" dirty="0" smtClean="0"/>
              <a:t>' class, with an F1-score of 0.93. This means the model is reliable and well-balanced.</a:t>
            </a:r>
            <a:endParaRPr dirty="0"/>
          </a:p>
        </p:txBody>
      </p:sp>
    </p:spTree>
    <p:extLst>
      <p:ext uri="{BB962C8B-B14F-4D97-AF65-F5344CB8AC3E}">
        <p14:creationId xmlns:p14="http://schemas.microsoft.com/office/powerpoint/2010/main" val="34410741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1f326831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1f326831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32951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0f9e629ec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0f9e629ec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418749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0f9e629ec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0f9e629ec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02888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1f326831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1f326831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0f9e629ec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0f9e629ec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1f326831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1f326831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9435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smtClean="0"/>
              <a:t>Our dataset includes 11 clinical and biochemical features</a:t>
            </a:r>
            <a:r>
              <a:rPr lang="en-US" dirty="0" smtClean="0"/>
              <a:t>, such as patient age, gender, bilirubin levels, liver enzyme activity like SGPT and SGOT, protein concentrations, and the albumin-to-globulin ratio.</a:t>
            </a:r>
          </a:p>
          <a:p>
            <a:r>
              <a:rPr lang="en-US" dirty="0" smtClean="0"/>
              <a:t>These variables are important markers of liver health. They help us detect signs of inflammation, cellular damage, or dysfunction.</a:t>
            </a:r>
          </a:p>
          <a:p>
            <a:r>
              <a:rPr lang="en-US" dirty="0" smtClean="0"/>
              <a:t>We used these features as input for our machine learning models to predict whether a patient is healthy or has a liver disorder.</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85092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This slide shows the number of patients in each class — sick and healthy — for training and testing. </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The classes are well balanced, which helps ensure fair and reliable model learning.”</a:t>
            </a:r>
            <a:endParaRPr dirty="0"/>
          </a:p>
        </p:txBody>
      </p:sp>
    </p:spTree>
    <p:extLst>
      <p:ext uri="{BB962C8B-B14F-4D97-AF65-F5344CB8AC3E}">
        <p14:creationId xmlns:p14="http://schemas.microsoft.com/office/powerpoint/2010/main" val="3043884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1f326831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1f326831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8632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dk2"/>
            </a:gs>
            <a:gs pos="100000">
              <a:schemeClr val="lt1"/>
            </a:gs>
          </a:gsLst>
          <a:lin ang="2700006"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36076" y="797944"/>
            <a:ext cx="5559600" cy="25698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Clr>
                <a:schemeClr val="accent4"/>
              </a:buClr>
              <a:buSzPts val="5200"/>
              <a:buNone/>
              <a:defRPr sz="6000">
                <a:solidFill>
                  <a:schemeClr val="accent4"/>
                </a:solidFill>
              </a:defRPr>
            </a:lvl1pPr>
            <a:lvl2pPr lvl="1" algn="ctr">
              <a:spcBef>
                <a:spcPts val="0"/>
              </a:spcBef>
              <a:spcAft>
                <a:spcPts val="0"/>
              </a:spcAft>
              <a:buClr>
                <a:schemeClr val="accent4"/>
              </a:buClr>
              <a:buSzPts val="5200"/>
              <a:buNone/>
              <a:defRPr sz="5200">
                <a:solidFill>
                  <a:schemeClr val="accent4"/>
                </a:solidFill>
              </a:defRPr>
            </a:lvl2pPr>
            <a:lvl3pPr lvl="2" algn="ctr">
              <a:spcBef>
                <a:spcPts val="0"/>
              </a:spcBef>
              <a:spcAft>
                <a:spcPts val="0"/>
              </a:spcAft>
              <a:buClr>
                <a:schemeClr val="accent4"/>
              </a:buClr>
              <a:buSzPts val="5200"/>
              <a:buNone/>
              <a:defRPr sz="5200">
                <a:solidFill>
                  <a:schemeClr val="accent4"/>
                </a:solidFill>
              </a:defRPr>
            </a:lvl3pPr>
            <a:lvl4pPr lvl="3" algn="ctr">
              <a:spcBef>
                <a:spcPts val="0"/>
              </a:spcBef>
              <a:spcAft>
                <a:spcPts val="0"/>
              </a:spcAft>
              <a:buClr>
                <a:schemeClr val="accent4"/>
              </a:buClr>
              <a:buSzPts val="5200"/>
              <a:buNone/>
              <a:defRPr sz="5200">
                <a:solidFill>
                  <a:schemeClr val="accent4"/>
                </a:solidFill>
              </a:defRPr>
            </a:lvl4pPr>
            <a:lvl5pPr lvl="4" algn="ctr">
              <a:spcBef>
                <a:spcPts val="0"/>
              </a:spcBef>
              <a:spcAft>
                <a:spcPts val="0"/>
              </a:spcAft>
              <a:buClr>
                <a:schemeClr val="accent4"/>
              </a:buClr>
              <a:buSzPts val="5200"/>
              <a:buNone/>
              <a:defRPr sz="5200">
                <a:solidFill>
                  <a:schemeClr val="accent4"/>
                </a:solidFill>
              </a:defRPr>
            </a:lvl5pPr>
            <a:lvl6pPr lvl="5" algn="ctr">
              <a:spcBef>
                <a:spcPts val="0"/>
              </a:spcBef>
              <a:spcAft>
                <a:spcPts val="0"/>
              </a:spcAft>
              <a:buClr>
                <a:schemeClr val="accent4"/>
              </a:buClr>
              <a:buSzPts val="5200"/>
              <a:buNone/>
              <a:defRPr sz="5200">
                <a:solidFill>
                  <a:schemeClr val="accent4"/>
                </a:solidFill>
              </a:defRPr>
            </a:lvl6pPr>
            <a:lvl7pPr lvl="6" algn="ctr">
              <a:spcBef>
                <a:spcPts val="0"/>
              </a:spcBef>
              <a:spcAft>
                <a:spcPts val="0"/>
              </a:spcAft>
              <a:buClr>
                <a:schemeClr val="accent4"/>
              </a:buClr>
              <a:buSzPts val="5200"/>
              <a:buNone/>
              <a:defRPr sz="5200">
                <a:solidFill>
                  <a:schemeClr val="accent4"/>
                </a:solidFill>
              </a:defRPr>
            </a:lvl7pPr>
            <a:lvl8pPr lvl="7" algn="ctr">
              <a:spcBef>
                <a:spcPts val="0"/>
              </a:spcBef>
              <a:spcAft>
                <a:spcPts val="0"/>
              </a:spcAft>
              <a:buClr>
                <a:schemeClr val="accent4"/>
              </a:buClr>
              <a:buSzPts val="5200"/>
              <a:buNone/>
              <a:defRPr sz="5200">
                <a:solidFill>
                  <a:schemeClr val="accent4"/>
                </a:solidFill>
              </a:defRPr>
            </a:lvl8pPr>
            <a:lvl9pPr lvl="8" algn="ctr">
              <a:spcBef>
                <a:spcPts val="0"/>
              </a:spcBef>
              <a:spcAft>
                <a:spcPts val="0"/>
              </a:spcAft>
              <a:buClr>
                <a:schemeClr val="accent4"/>
              </a:buClr>
              <a:buSzPts val="5200"/>
              <a:buNone/>
              <a:defRPr sz="5200">
                <a:solidFill>
                  <a:schemeClr val="accent4"/>
                </a:solidFill>
              </a:defRPr>
            </a:lvl9pPr>
          </a:lstStyle>
          <a:p>
            <a:endParaRPr/>
          </a:p>
        </p:txBody>
      </p:sp>
      <p:sp>
        <p:nvSpPr>
          <p:cNvPr id="10" name="Google Shape;10;p2"/>
          <p:cNvSpPr txBox="1">
            <a:spLocks noGrp="1"/>
          </p:cNvSpPr>
          <p:nvPr>
            <p:ph type="subTitle" idx="1"/>
          </p:nvPr>
        </p:nvSpPr>
        <p:spPr>
          <a:xfrm>
            <a:off x="736076" y="3693644"/>
            <a:ext cx="5559600" cy="40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4"/>
              </a:buClr>
              <a:buSzPts val="1400"/>
              <a:buNone/>
              <a:defRPr/>
            </a:lvl1pPr>
            <a:lvl2pPr lvl="1" algn="ctr">
              <a:lnSpc>
                <a:spcPct val="100000"/>
              </a:lnSpc>
              <a:spcBef>
                <a:spcPts val="0"/>
              </a:spcBef>
              <a:spcAft>
                <a:spcPts val="0"/>
              </a:spcAft>
              <a:buClr>
                <a:schemeClr val="accent4"/>
              </a:buClr>
              <a:buSzPts val="1800"/>
              <a:buNone/>
              <a:defRPr sz="1800">
                <a:solidFill>
                  <a:schemeClr val="accent4"/>
                </a:solidFill>
              </a:defRPr>
            </a:lvl2pPr>
            <a:lvl3pPr lvl="2" algn="ctr">
              <a:lnSpc>
                <a:spcPct val="100000"/>
              </a:lnSpc>
              <a:spcBef>
                <a:spcPts val="0"/>
              </a:spcBef>
              <a:spcAft>
                <a:spcPts val="0"/>
              </a:spcAft>
              <a:buClr>
                <a:schemeClr val="accent4"/>
              </a:buClr>
              <a:buSzPts val="1800"/>
              <a:buNone/>
              <a:defRPr sz="1800">
                <a:solidFill>
                  <a:schemeClr val="accent4"/>
                </a:solidFill>
              </a:defRPr>
            </a:lvl3pPr>
            <a:lvl4pPr lvl="3" algn="ctr">
              <a:lnSpc>
                <a:spcPct val="100000"/>
              </a:lnSpc>
              <a:spcBef>
                <a:spcPts val="0"/>
              </a:spcBef>
              <a:spcAft>
                <a:spcPts val="0"/>
              </a:spcAft>
              <a:buClr>
                <a:schemeClr val="accent4"/>
              </a:buClr>
              <a:buSzPts val="1800"/>
              <a:buNone/>
              <a:defRPr sz="1800">
                <a:solidFill>
                  <a:schemeClr val="accent4"/>
                </a:solidFill>
              </a:defRPr>
            </a:lvl4pPr>
            <a:lvl5pPr lvl="4" algn="ctr">
              <a:lnSpc>
                <a:spcPct val="100000"/>
              </a:lnSpc>
              <a:spcBef>
                <a:spcPts val="0"/>
              </a:spcBef>
              <a:spcAft>
                <a:spcPts val="0"/>
              </a:spcAft>
              <a:buClr>
                <a:schemeClr val="accent4"/>
              </a:buClr>
              <a:buSzPts val="1800"/>
              <a:buNone/>
              <a:defRPr sz="1800">
                <a:solidFill>
                  <a:schemeClr val="accent4"/>
                </a:solidFill>
              </a:defRPr>
            </a:lvl5pPr>
            <a:lvl6pPr lvl="5" algn="ctr">
              <a:lnSpc>
                <a:spcPct val="100000"/>
              </a:lnSpc>
              <a:spcBef>
                <a:spcPts val="0"/>
              </a:spcBef>
              <a:spcAft>
                <a:spcPts val="0"/>
              </a:spcAft>
              <a:buClr>
                <a:schemeClr val="accent4"/>
              </a:buClr>
              <a:buSzPts val="1800"/>
              <a:buNone/>
              <a:defRPr sz="1800">
                <a:solidFill>
                  <a:schemeClr val="accent4"/>
                </a:solidFill>
              </a:defRPr>
            </a:lvl6pPr>
            <a:lvl7pPr lvl="6" algn="ctr">
              <a:lnSpc>
                <a:spcPct val="100000"/>
              </a:lnSpc>
              <a:spcBef>
                <a:spcPts val="0"/>
              </a:spcBef>
              <a:spcAft>
                <a:spcPts val="0"/>
              </a:spcAft>
              <a:buClr>
                <a:schemeClr val="accent4"/>
              </a:buClr>
              <a:buSzPts val="1800"/>
              <a:buNone/>
              <a:defRPr sz="1800">
                <a:solidFill>
                  <a:schemeClr val="accent4"/>
                </a:solidFill>
              </a:defRPr>
            </a:lvl7pPr>
            <a:lvl8pPr lvl="7" algn="ctr">
              <a:lnSpc>
                <a:spcPct val="100000"/>
              </a:lnSpc>
              <a:spcBef>
                <a:spcPts val="0"/>
              </a:spcBef>
              <a:spcAft>
                <a:spcPts val="0"/>
              </a:spcAft>
              <a:buClr>
                <a:schemeClr val="accent4"/>
              </a:buClr>
              <a:buSzPts val="1800"/>
              <a:buNone/>
              <a:defRPr sz="1800">
                <a:solidFill>
                  <a:schemeClr val="accent4"/>
                </a:solidFill>
              </a:defRPr>
            </a:lvl8pPr>
            <a:lvl9pPr lvl="8" algn="ctr">
              <a:lnSpc>
                <a:spcPct val="100000"/>
              </a:lnSpc>
              <a:spcBef>
                <a:spcPts val="0"/>
              </a:spcBef>
              <a:spcAft>
                <a:spcPts val="0"/>
              </a:spcAft>
              <a:buClr>
                <a:schemeClr val="accent4"/>
              </a:buClr>
              <a:buSzPts val="1800"/>
              <a:buNone/>
              <a:defRPr sz="1800">
                <a:solidFill>
                  <a:schemeClr val="accent4"/>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gradFill>
          <a:gsLst>
            <a:gs pos="0">
              <a:schemeClr val="accent3"/>
            </a:gs>
            <a:gs pos="100000">
              <a:schemeClr val="accent2"/>
            </a:gs>
          </a:gsLst>
          <a:lin ang="2698631" scaled="0"/>
        </a:gradFill>
        <a:effectLst/>
      </p:bgPr>
    </p:bg>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1284000" y="1541225"/>
            <a:ext cx="6576000" cy="1511100"/>
          </a:xfrm>
          <a:prstGeom prst="rect">
            <a:avLst/>
          </a:prstGeom>
          <a:gradFill>
            <a:gsLst>
              <a:gs pos="0">
                <a:schemeClr val="accent1"/>
              </a:gs>
              <a:gs pos="100000">
                <a:schemeClr val="lt2"/>
              </a:gs>
            </a:gsLst>
            <a:lin ang="2698631" scaled="0"/>
          </a:gradFill>
        </p:spPr>
        <p:txBody>
          <a:bodyPr spcFirstLastPara="1" wrap="square" lIns="91425" tIns="91425" rIns="91425" bIns="91425" anchor="ctr" anchorCtr="0">
            <a:noAutofit/>
          </a:bodyPr>
          <a:lstStyle>
            <a:lvl1pPr lvl="0" algn="ctr">
              <a:spcBef>
                <a:spcPts val="0"/>
              </a:spcBef>
              <a:spcAft>
                <a:spcPts val="0"/>
              </a:spcAft>
              <a:buSzPts val="8500"/>
              <a:buNone/>
              <a:defRPr sz="8500"/>
            </a:lvl1pPr>
            <a:lvl2pPr lvl="1" algn="ctr">
              <a:spcBef>
                <a:spcPts val="0"/>
              </a:spcBef>
              <a:spcAft>
                <a:spcPts val="0"/>
              </a:spcAft>
              <a:buSzPts val="8500"/>
              <a:buNone/>
              <a:defRPr sz="8500"/>
            </a:lvl2pPr>
            <a:lvl3pPr lvl="2" algn="ctr">
              <a:spcBef>
                <a:spcPts val="0"/>
              </a:spcBef>
              <a:spcAft>
                <a:spcPts val="0"/>
              </a:spcAft>
              <a:buSzPts val="8500"/>
              <a:buNone/>
              <a:defRPr sz="8500"/>
            </a:lvl3pPr>
            <a:lvl4pPr lvl="3" algn="ctr">
              <a:spcBef>
                <a:spcPts val="0"/>
              </a:spcBef>
              <a:spcAft>
                <a:spcPts val="0"/>
              </a:spcAft>
              <a:buSzPts val="8500"/>
              <a:buNone/>
              <a:defRPr sz="8500"/>
            </a:lvl4pPr>
            <a:lvl5pPr lvl="4" algn="ctr">
              <a:spcBef>
                <a:spcPts val="0"/>
              </a:spcBef>
              <a:spcAft>
                <a:spcPts val="0"/>
              </a:spcAft>
              <a:buSzPts val="8500"/>
              <a:buNone/>
              <a:defRPr sz="8500"/>
            </a:lvl5pPr>
            <a:lvl6pPr lvl="5" algn="ctr">
              <a:spcBef>
                <a:spcPts val="0"/>
              </a:spcBef>
              <a:spcAft>
                <a:spcPts val="0"/>
              </a:spcAft>
              <a:buSzPts val="8500"/>
              <a:buNone/>
              <a:defRPr sz="8500"/>
            </a:lvl6pPr>
            <a:lvl7pPr lvl="6" algn="ctr">
              <a:spcBef>
                <a:spcPts val="0"/>
              </a:spcBef>
              <a:spcAft>
                <a:spcPts val="0"/>
              </a:spcAft>
              <a:buSzPts val="8500"/>
              <a:buNone/>
              <a:defRPr sz="8500"/>
            </a:lvl7pPr>
            <a:lvl8pPr lvl="7" algn="ctr">
              <a:spcBef>
                <a:spcPts val="0"/>
              </a:spcBef>
              <a:spcAft>
                <a:spcPts val="0"/>
              </a:spcAft>
              <a:buSzPts val="8500"/>
              <a:buNone/>
              <a:defRPr sz="8500"/>
            </a:lvl8pPr>
            <a:lvl9pPr lvl="8" algn="ctr">
              <a:spcBef>
                <a:spcPts val="0"/>
              </a:spcBef>
              <a:spcAft>
                <a:spcPts val="0"/>
              </a:spcAft>
              <a:buSzPts val="8500"/>
              <a:buNone/>
              <a:defRPr sz="8500"/>
            </a:lvl9pPr>
          </a:lstStyle>
          <a:p>
            <a:r>
              <a:t>xx%</a:t>
            </a:r>
          </a:p>
        </p:txBody>
      </p:sp>
      <p:sp>
        <p:nvSpPr>
          <p:cNvPr id="43" name="Google Shape;43;p11"/>
          <p:cNvSpPr txBox="1">
            <a:spLocks noGrp="1"/>
          </p:cNvSpPr>
          <p:nvPr>
            <p:ph type="subTitle" idx="1"/>
          </p:nvPr>
        </p:nvSpPr>
        <p:spPr>
          <a:xfrm>
            <a:off x="1284000" y="3204775"/>
            <a:ext cx="6576000" cy="39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44" name="Google Shape;44;p11"/>
          <p:cNvPicPr preferRelativeResize="0"/>
          <p:nvPr/>
        </p:nvPicPr>
        <p:blipFill rotWithShape="1">
          <a:blip r:embed="rId2">
            <a:alphaModFix/>
          </a:blip>
          <a:srcRect l="3738" r="3729"/>
          <a:stretch/>
        </p:blipFill>
        <p:spPr>
          <a:xfrm>
            <a:off x="-520925" y="3159350"/>
            <a:ext cx="2205700" cy="2383776"/>
          </a:xfrm>
          <a:prstGeom prst="rect">
            <a:avLst/>
          </a:prstGeom>
          <a:noFill/>
          <a:ln>
            <a:noFill/>
          </a:ln>
        </p:spPr>
      </p:pic>
      <p:pic>
        <p:nvPicPr>
          <p:cNvPr id="45" name="Google Shape;45;p11"/>
          <p:cNvPicPr preferRelativeResize="0"/>
          <p:nvPr/>
        </p:nvPicPr>
        <p:blipFill>
          <a:blip r:embed="rId3">
            <a:alphaModFix/>
          </a:blip>
          <a:stretch>
            <a:fillRect/>
          </a:stretch>
        </p:blipFill>
        <p:spPr>
          <a:xfrm>
            <a:off x="6878652" y="-779450"/>
            <a:ext cx="1684326" cy="1654724"/>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7"/>
        <p:cNvGrpSpPr/>
        <p:nvPr/>
      </p:nvGrpSpPr>
      <p:grpSpPr>
        <a:xfrm>
          <a:off x="0" y="0"/>
          <a:ext cx="0" cy="0"/>
          <a:chOff x="0" y="0"/>
          <a:chExt cx="0" cy="0"/>
        </a:xfrm>
      </p:grpSpPr>
      <p:sp>
        <p:nvSpPr>
          <p:cNvPr id="48" name="Google Shape;4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 name="Google Shape;49;p13"/>
          <p:cNvSpPr txBox="1">
            <a:spLocks noGrp="1"/>
          </p:cNvSpPr>
          <p:nvPr>
            <p:ph type="title" idx="2" hasCustomPrompt="1"/>
          </p:nvPr>
        </p:nvSpPr>
        <p:spPr>
          <a:xfrm>
            <a:off x="1658072" y="1149600"/>
            <a:ext cx="647700" cy="593400"/>
          </a:xfrm>
          <a:prstGeom prst="rect">
            <a:avLst/>
          </a:prstGeom>
          <a:gradFill>
            <a:gsLst>
              <a:gs pos="0">
                <a:schemeClr val="accent1"/>
              </a:gs>
              <a:gs pos="100000">
                <a:schemeClr val="lt2"/>
              </a:gs>
            </a:gsLst>
            <a:lin ang="2698631" scaled="0"/>
          </a:gra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0" name="Google Shape;50;p13"/>
          <p:cNvSpPr txBox="1">
            <a:spLocks noGrp="1"/>
          </p:cNvSpPr>
          <p:nvPr>
            <p:ph type="subTitle" idx="1"/>
          </p:nvPr>
        </p:nvSpPr>
        <p:spPr>
          <a:xfrm>
            <a:off x="715100" y="2142627"/>
            <a:ext cx="25338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 name="Google Shape;51;p13"/>
          <p:cNvSpPr txBox="1">
            <a:spLocks noGrp="1"/>
          </p:cNvSpPr>
          <p:nvPr>
            <p:ph type="title" idx="3" hasCustomPrompt="1"/>
          </p:nvPr>
        </p:nvSpPr>
        <p:spPr>
          <a:xfrm>
            <a:off x="4243260" y="1149600"/>
            <a:ext cx="647700" cy="593400"/>
          </a:xfrm>
          <a:prstGeom prst="rect">
            <a:avLst/>
          </a:prstGeom>
          <a:gradFill>
            <a:gsLst>
              <a:gs pos="0">
                <a:schemeClr val="accent1"/>
              </a:gs>
              <a:gs pos="100000">
                <a:schemeClr val="lt2"/>
              </a:gs>
            </a:gsLst>
            <a:lin ang="2698631" scaled="0"/>
          </a:gra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2" name="Google Shape;52;p13"/>
          <p:cNvSpPr txBox="1">
            <a:spLocks noGrp="1"/>
          </p:cNvSpPr>
          <p:nvPr>
            <p:ph type="subTitle" idx="4"/>
          </p:nvPr>
        </p:nvSpPr>
        <p:spPr>
          <a:xfrm>
            <a:off x="3300288" y="2142627"/>
            <a:ext cx="25338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 name="Google Shape;53;p13"/>
          <p:cNvSpPr txBox="1">
            <a:spLocks noGrp="1"/>
          </p:cNvSpPr>
          <p:nvPr>
            <p:ph type="title" idx="5" hasCustomPrompt="1"/>
          </p:nvPr>
        </p:nvSpPr>
        <p:spPr>
          <a:xfrm>
            <a:off x="1658072" y="2938994"/>
            <a:ext cx="647700" cy="593400"/>
          </a:xfrm>
          <a:prstGeom prst="rect">
            <a:avLst/>
          </a:prstGeom>
          <a:gradFill>
            <a:gsLst>
              <a:gs pos="0">
                <a:schemeClr val="accent1"/>
              </a:gs>
              <a:gs pos="100000">
                <a:schemeClr val="lt2"/>
              </a:gs>
            </a:gsLst>
            <a:lin ang="2698631" scaled="0"/>
          </a:gra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4" name="Google Shape;54;p13"/>
          <p:cNvSpPr txBox="1">
            <a:spLocks noGrp="1"/>
          </p:cNvSpPr>
          <p:nvPr>
            <p:ph type="subTitle" idx="6"/>
          </p:nvPr>
        </p:nvSpPr>
        <p:spPr>
          <a:xfrm>
            <a:off x="715100" y="3934432"/>
            <a:ext cx="25338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 name="Google Shape;55;p13"/>
          <p:cNvSpPr txBox="1">
            <a:spLocks noGrp="1"/>
          </p:cNvSpPr>
          <p:nvPr>
            <p:ph type="title" idx="7" hasCustomPrompt="1"/>
          </p:nvPr>
        </p:nvSpPr>
        <p:spPr>
          <a:xfrm>
            <a:off x="4243260" y="2938994"/>
            <a:ext cx="647700" cy="593400"/>
          </a:xfrm>
          <a:prstGeom prst="rect">
            <a:avLst/>
          </a:prstGeom>
          <a:gradFill>
            <a:gsLst>
              <a:gs pos="0">
                <a:schemeClr val="accent1"/>
              </a:gs>
              <a:gs pos="100000">
                <a:schemeClr val="lt2"/>
              </a:gs>
            </a:gsLst>
            <a:lin ang="2698631" scaled="0"/>
          </a:gra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6" name="Google Shape;56;p13"/>
          <p:cNvSpPr txBox="1">
            <a:spLocks noGrp="1"/>
          </p:cNvSpPr>
          <p:nvPr>
            <p:ph type="subTitle" idx="8"/>
          </p:nvPr>
        </p:nvSpPr>
        <p:spPr>
          <a:xfrm>
            <a:off x="3300288" y="3934432"/>
            <a:ext cx="25338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 name="Google Shape;57;p13"/>
          <p:cNvSpPr txBox="1">
            <a:spLocks noGrp="1"/>
          </p:cNvSpPr>
          <p:nvPr>
            <p:ph type="subTitle" idx="9"/>
          </p:nvPr>
        </p:nvSpPr>
        <p:spPr>
          <a:xfrm>
            <a:off x="715154" y="1741218"/>
            <a:ext cx="25338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8" name="Google Shape;58;p13"/>
          <p:cNvSpPr txBox="1">
            <a:spLocks noGrp="1"/>
          </p:cNvSpPr>
          <p:nvPr>
            <p:ph type="subTitle" idx="13"/>
          </p:nvPr>
        </p:nvSpPr>
        <p:spPr>
          <a:xfrm>
            <a:off x="3300288" y="1741218"/>
            <a:ext cx="25338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9" name="Google Shape;59;p13"/>
          <p:cNvSpPr txBox="1">
            <a:spLocks noGrp="1"/>
          </p:cNvSpPr>
          <p:nvPr>
            <p:ph type="subTitle" idx="14"/>
          </p:nvPr>
        </p:nvSpPr>
        <p:spPr>
          <a:xfrm>
            <a:off x="715154" y="3536846"/>
            <a:ext cx="25338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0" name="Google Shape;60;p13"/>
          <p:cNvSpPr txBox="1">
            <a:spLocks noGrp="1"/>
          </p:cNvSpPr>
          <p:nvPr>
            <p:ph type="subTitle" idx="15"/>
          </p:nvPr>
        </p:nvSpPr>
        <p:spPr>
          <a:xfrm>
            <a:off x="3300288" y="3536846"/>
            <a:ext cx="25338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1" name="Google Shape;61;p13"/>
          <p:cNvSpPr txBox="1">
            <a:spLocks noGrp="1"/>
          </p:cNvSpPr>
          <p:nvPr>
            <p:ph type="title" idx="16" hasCustomPrompt="1"/>
          </p:nvPr>
        </p:nvSpPr>
        <p:spPr>
          <a:xfrm>
            <a:off x="6828394" y="1149600"/>
            <a:ext cx="647700" cy="593400"/>
          </a:xfrm>
          <a:prstGeom prst="rect">
            <a:avLst/>
          </a:prstGeom>
          <a:gradFill>
            <a:gsLst>
              <a:gs pos="0">
                <a:schemeClr val="accent1"/>
              </a:gs>
              <a:gs pos="100000">
                <a:schemeClr val="lt2"/>
              </a:gs>
            </a:gsLst>
            <a:lin ang="2698631" scaled="0"/>
          </a:gra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2" name="Google Shape;62;p13"/>
          <p:cNvSpPr txBox="1">
            <a:spLocks noGrp="1"/>
          </p:cNvSpPr>
          <p:nvPr>
            <p:ph type="subTitle" idx="17"/>
          </p:nvPr>
        </p:nvSpPr>
        <p:spPr>
          <a:xfrm>
            <a:off x="5885422" y="2142627"/>
            <a:ext cx="25338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3" name="Google Shape;63;p13"/>
          <p:cNvSpPr txBox="1">
            <a:spLocks noGrp="1"/>
          </p:cNvSpPr>
          <p:nvPr>
            <p:ph type="title" idx="18" hasCustomPrompt="1"/>
          </p:nvPr>
        </p:nvSpPr>
        <p:spPr>
          <a:xfrm>
            <a:off x="6828394" y="2938994"/>
            <a:ext cx="647700" cy="593400"/>
          </a:xfrm>
          <a:prstGeom prst="rect">
            <a:avLst/>
          </a:prstGeom>
          <a:gradFill>
            <a:gsLst>
              <a:gs pos="0">
                <a:schemeClr val="accent1"/>
              </a:gs>
              <a:gs pos="100000">
                <a:schemeClr val="lt2"/>
              </a:gs>
            </a:gsLst>
            <a:lin ang="2698631" scaled="0"/>
          </a:gra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4" name="Google Shape;64;p13"/>
          <p:cNvSpPr txBox="1">
            <a:spLocks noGrp="1"/>
          </p:cNvSpPr>
          <p:nvPr>
            <p:ph type="subTitle" idx="19"/>
          </p:nvPr>
        </p:nvSpPr>
        <p:spPr>
          <a:xfrm>
            <a:off x="5885422" y="3934432"/>
            <a:ext cx="25338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5" name="Google Shape;65;p13"/>
          <p:cNvSpPr txBox="1">
            <a:spLocks noGrp="1"/>
          </p:cNvSpPr>
          <p:nvPr>
            <p:ph type="subTitle" idx="20"/>
          </p:nvPr>
        </p:nvSpPr>
        <p:spPr>
          <a:xfrm>
            <a:off x="5885422" y="1741218"/>
            <a:ext cx="25338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6" name="Google Shape;66;p13"/>
          <p:cNvSpPr txBox="1">
            <a:spLocks noGrp="1"/>
          </p:cNvSpPr>
          <p:nvPr>
            <p:ph type="subTitle" idx="21"/>
          </p:nvPr>
        </p:nvSpPr>
        <p:spPr>
          <a:xfrm>
            <a:off x="5885422" y="3536846"/>
            <a:ext cx="25338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pic>
        <p:nvPicPr>
          <p:cNvPr id="67" name="Google Shape;67;p13"/>
          <p:cNvPicPr preferRelativeResize="0"/>
          <p:nvPr/>
        </p:nvPicPr>
        <p:blipFill>
          <a:blip r:embed="rId2">
            <a:alphaModFix/>
          </a:blip>
          <a:stretch>
            <a:fillRect/>
          </a:stretch>
        </p:blipFill>
        <p:spPr>
          <a:xfrm>
            <a:off x="5834100" y="-647699"/>
            <a:ext cx="1175777" cy="1166002"/>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bg>
      <p:bgPr>
        <a:gradFill>
          <a:gsLst>
            <a:gs pos="0">
              <a:schemeClr val="accent3"/>
            </a:gs>
            <a:gs pos="100000">
              <a:schemeClr val="accent2"/>
            </a:gs>
          </a:gsLst>
          <a:lin ang="2698631" scaled="0"/>
        </a:gradFill>
        <a:effectLst/>
      </p:bgPr>
    </p:bg>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1700637" y="3439225"/>
            <a:ext cx="5742600" cy="531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70" name="Google Shape;70;p14"/>
          <p:cNvSpPr txBox="1">
            <a:spLocks noGrp="1"/>
          </p:cNvSpPr>
          <p:nvPr>
            <p:ph type="subTitle" idx="1"/>
          </p:nvPr>
        </p:nvSpPr>
        <p:spPr>
          <a:xfrm>
            <a:off x="1748262" y="1172375"/>
            <a:ext cx="5694900" cy="2190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None/>
              <a:defRPr sz="30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_3">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73" name="Google Shape;73;p15"/>
          <p:cNvPicPr preferRelativeResize="0"/>
          <p:nvPr/>
        </p:nvPicPr>
        <p:blipFill>
          <a:blip r:embed="rId2">
            <a:alphaModFix/>
          </a:blip>
          <a:stretch>
            <a:fillRect/>
          </a:stretch>
        </p:blipFill>
        <p:spPr>
          <a:xfrm>
            <a:off x="-794325" y="2332676"/>
            <a:ext cx="1175777" cy="1166002"/>
          </a:xfrm>
          <a:prstGeom prst="rect">
            <a:avLst/>
          </a:prstGeom>
          <a:noFill/>
          <a:ln>
            <a:noFill/>
          </a:ln>
        </p:spPr>
      </p:pic>
      <p:pic>
        <p:nvPicPr>
          <p:cNvPr id="74" name="Google Shape;74;p15"/>
          <p:cNvPicPr preferRelativeResize="0"/>
          <p:nvPr/>
        </p:nvPicPr>
        <p:blipFill>
          <a:blip r:embed="rId2">
            <a:alphaModFix/>
          </a:blip>
          <a:stretch>
            <a:fillRect/>
          </a:stretch>
        </p:blipFill>
        <p:spPr>
          <a:xfrm>
            <a:off x="8427600" y="535001"/>
            <a:ext cx="1175777" cy="1166002"/>
          </a:xfrm>
          <a:prstGeom prst="rect">
            <a:avLst/>
          </a:prstGeom>
          <a:noFill/>
          <a:ln>
            <a:noFill/>
          </a:ln>
        </p:spPr>
      </p:pic>
      <p:cxnSp>
        <p:nvCxnSpPr>
          <p:cNvPr id="75" name="Google Shape;75;p15"/>
          <p:cNvCxnSpPr/>
          <p:nvPr/>
        </p:nvCxnSpPr>
        <p:spPr>
          <a:xfrm>
            <a:off x="714300" y="4608505"/>
            <a:ext cx="77154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715100" y="1311013"/>
            <a:ext cx="4199700" cy="16578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78" name="Google Shape;78;p16"/>
          <p:cNvSpPr txBox="1">
            <a:spLocks noGrp="1"/>
          </p:cNvSpPr>
          <p:nvPr>
            <p:ph type="subTitle" idx="1"/>
          </p:nvPr>
        </p:nvSpPr>
        <p:spPr>
          <a:xfrm>
            <a:off x="715103" y="2968488"/>
            <a:ext cx="4199700" cy="86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79" name="Google Shape;79;p16"/>
          <p:cNvSpPr>
            <a:spLocks noGrp="1"/>
          </p:cNvSpPr>
          <p:nvPr>
            <p:ph type="pic" idx="2"/>
          </p:nvPr>
        </p:nvSpPr>
        <p:spPr>
          <a:xfrm>
            <a:off x="5275314" y="535000"/>
            <a:ext cx="3153600" cy="4073400"/>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CUSTOM_2_1">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800100" y="1647113"/>
            <a:ext cx="31224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2" name="Google Shape;82;p17"/>
          <p:cNvSpPr txBox="1">
            <a:spLocks noGrp="1"/>
          </p:cNvSpPr>
          <p:nvPr>
            <p:ph type="subTitle" idx="1"/>
          </p:nvPr>
        </p:nvSpPr>
        <p:spPr>
          <a:xfrm>
            <a:off x="800100" y="2219813"/>
            <a:ext cx="3122400" cy="105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pic>
        <p:nvPicPr>
          <p:cNvPr id="83" name="Google Shape;83;p17"/>
          <p:cNvPicPr preferRelativeResize="0"/>
          <p:nvPr/>
        </p:nvPicPr>
        <p:blipFill>
          <a:blip r:embed="rId2">
            <a:alphaModFix/>
          </a:blip>
          <a:stretch>
            <a:fillRect/>
          </a:stretch>
        </p:blipFill>
        <p:spPr>
          <a:xfrm>
            <a:off x="163526" y="4086950"/>
            <a:ext cx="1684326" cy="1654724"/>
          </a:xfrm>
          <a:prstGeom prst="rect">
            <a:avLst/>
          </a:prstGeom>
          <a:noFill/>
          <a:ln>
            <a:noFill/>
          </a:ln>
        </p:spPr>
      </p:pic>
      <p:pic>
        <p:nvPicPr>
          <p:cNvPr id="84" name="Google Shape;84;p17"/>
          <p:cNvPicPr preferRelativeResize="0"/>
          <p:nvPr/>
        </p:nvPicPr>
        <p:blipFill>
          <a:blip r:embed="rId2">
            <a:alphaModFix/>
          </a:blip>
          <a:stretch>
            <a:fillRect/>
          </a:stretch>
        </p:blipFill>
        <p:spPr>
          <a:xfrm>
            <a:off x="6744577" y="-857250"/>
            <a:ext cx="1684326" cy="165472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2_1_1">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7" name="Google Shape;87;p18"/>
          <p:cNvSpPr txBox="1">
            <a:spLocks noGrp="1"/>
          </p:cNvSpPr>
          <p:nvPr>
            <p:ph type="body" idx="1"/>
          </p:nvPr>
        </p:nvSpPr>
        <p:spPr>
          <a:xfrm>
            <a:off x="720000" y="1152475"/>
            <a:ext cx="6957300" cy="1828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cxnSp>
        <p:nvCxnSpPr>
          <p:cNvPr id="88" name="Google Shape;88;p18"/>
          <p:cNvCxnSpPr/>
          <p:nvPr/>
        </p:nvCxnSpPr>
        <p:spPr>
          <a:xfrm>
            <a:off x="714300" y="4608505"/>
            <a:ext cx="77154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89"/>
        <p:cNvGrpSpPr/>
        <p:nvPr/>
      </p:nvGrpSpPr>
      <p:grpSpPr>
        <a:xfrm>
          <a:off x="0" y="0"/>
          <a:ext cx="0" cy="0"/>
          <a:chOff x="0" y="0"/>
          <a:chExt cx="0" cy="0"/>
        </a:xfrm>
      </p:grpSpPr>
      <p:sp>
        <p:nvSpPr>
          <p:cNvPr id="90" name="Google Shape;90;p19"/>
          <p:cNvSpPr txBox="1">
            <a:spLocks noGrp="1"/>
          </p:cNvSpPr>
          <p:nvPr>
            <p:ph type="subTitle" idx="1"/>
          </p:nvPr>
        </p:nvSpPr>
        <p:spPr>
          <a:xfrm>
            <a:off x="1611500" y="1301900"/>
            <a:ext cx="5616300" cy="522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400"/>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91" name="Google Shape;91;p19"/>
          <p:cNvSpPr txBox="1">
            <a:spLocks noGrp="1"/>
          </p:cNvSpPr>
          <p:nvPr>
            <p:ph type="subTitle" idx="2"/>
          </p:nvPr>
        </p:nvSpPr>
        <p:spPr>
          <a:xfrm>
            <a:off x="1611500" y="2952200"/>
            <a:ext cx="5616300" cy="522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400"/>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92" name="Google Shape;92;p19"/>
          <p:cNvSpPr txBox="1">
            <a:spLocks noGrp="1"/>
          </p:cNvSpPr>
          <p:nvPr>
            <p:ph type="subTitle" idx="3"/>
          </p:nvPr>
        </p:nvSpPr>
        <p:spPr>
          <a:xfrm>
            <a:off x="1611504" y="1823900"/>
            <a:ext cx="5616300" cy="86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93" name="Google Shape;93;p19"/>
          <p:cNvSpPr txBox="1">
            <a:spLocks noGrp="1"/>
          </p:cNvSpPr>
          <p:nvPr>
            <p:ph type="subTitle" idx="4"/>
          </p:nvPr>
        </p:nvSpPr>
        <p:spPr>
          <a:xfrm>
            <a:off x="1611504" y="3474200"/>
            <a:ext cx="5616300" cy="86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94" name="Google Shape;94;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solidFill>
                  <a:schemeClr val="accent3"/>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7" name="Google Shape;97;p20"/>
          <p:cNvSpPr txBox="1">
            <a:spLocks noGrp="1"/>
          </p:cNvSpPr>
          <p:nvPr>
            <p:ph type="subTitle" idx="1"/>
          </p:nvPr>
        </p:nvSpPr>
        <p:spPr>
          <a:xfrm>
            <a:off x="715100" y="2058125"/>
            <a:ext cx="2503800" cy="4896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8" name="Google Shape;98;p20"/>
          <p:cNvSpPr txBox="1">
            <a:spLocks noGrp="1"/>
          </p:cNvSpPr>
          <p:nvPr>
            <p:ph type="subTitle" idx="2"/>
          </p:nvPr>
        </p:nvSpPr>
        <p:spPr>
          <a:xfrm>
            <a:off x="715100" y="2496725"/>
            <a:ext cx="2503800" cy="106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 name="Google Shape;99;p20"/>
          <p:cNvSpPr txBox="1">
            <a:spLocks noGrp="1"/>
          </p:cNvSpPr>
          <p:nvPr>
            <p:ph type="subTitle" idx="3"/>
          </p:nvPr>
        </p:nvSpPr>
        <p:spPr>
          <a:xfrm>
            <a:off x="3315237" y="2496725"/>
            <a:ext cx="2503800" cy="106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0" name="Google Shape;100;p20"/>
          <p:cNvSpPr txBox="1">
            <a:spLocks noGrp="1"/>
          </p:cNvSpPr>
          <p:nvPr>
            <p:ph type="subTitle" idx="4"/>
          </p:nvPr>
        </p:nvSpPr>
        <p:spPr>
          <a:xfrm>
            <a:off x="5915374" y="2496725"/>
            <a:ext cx="2503800" cy="106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1" name="Google Shape;101;p20"/>
          <p:cNvSpPr txBox="1">
            <a:spLocks noGrp="1"/>
          </p:cNvSpPr>
          <p:nvPr>
            <p:ph type="subTitle" idx="5"/>
          </p:nvPr>
        </p:nvSpPr>
        <p:spPr>
          <a:xfrm>
            <a:off x="3315237" y="2058125"/>
            <a:ext cx="2503800" cy="4896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02" name="Google Shape;102;p20"/>
          <p:cNvSpPr txBox="1">
            <a:spLocks noGrp="1"/>
          </p:cNvSpPr>
          <p:nvPr>
            <p:ph type="subTitle" idx="6"/>
          </p:nvPr>
        </p:nvSpPr>
        <p:spPr>
          <a:xfrm>
            <a:off x="5915374" y="2058125"/>
            <a:ext cx="2503800" cy="4896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pic>
        <p:nvPicPr>
          <p:cNvPr id="103" name="Google Shape;103;p20"/>
          <p:cNvPicPr preferRelativeResize="0"/>
          <p:nvPr/>
        </p:nvPicPr>
        <p:blipFill>
          <a:blip r:embed="rId2">
            <a:alphaModFix/>
          </a:blip>
          <a:stretch>
            <a:fillRect/>
          </a:stretch>
        </p:blipFill>
        <p:spPr>
          <a:xfrm>
            <a:off x="6164277" y="4020275"/>
            <a:ext cx="1684326" cy="165472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accent3"/>
            </a:gs>
            <a:gs pos="100000">
              <a:schemeClr val="accent2"/>
            </a:gs>
          </a:gsLst>
          <a:lin ang="2698631" scaled="0"/>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522500" y="2325500"/>
            <a:ext cx="4360200" cy="841800"/>
          </a:xfrm>
          <a:prstGeom prst="rect">
            <a:avLst/>
          </a:prstGeom>
          <a:noFill/>
        </p:spPr>
        <p:txBody>
          <a:bodyPr spcFirstLastPara="1" wrap="square" lIns="91425" tIns="91425" rIns="91425" bIns="91425" anchor="b" anchorCtr="0">
            <a:noAutofit/>
          </a:bodyPr>
          <a:lstStyle>
            <a:lvl1pPr lvl="0" algn="ctr">
              <a:spcBef>
                <a:spcPts val="0"/>
              </a:spcBef>
              <a:spcAft>
                <a:spcPts val="0"/>
              </a:spcAft>
              <a:buClr>
                <a:schemeClr val="accent4"/>
              </a:buClr>
              <a:buSzPts val="5000"/>
              <a:buNone/>
              <a:defRPr sz="5000">
                <a:solidFill>
                  <a:schemeClr val="accent4"/>
                </a:solidFill>
              </a:defRPr>
            </a:lvl1pPr>
            <a:lvl2pPr lvl="1" algn="ctr">
              <a:spcBef>
                <a:spcPts val="0"/>
              </a:spcBef>
              <a:spcAft>
                <a:spcPts val="0"/>
              </a:spcAft>
              <a:buClr>
                <a:schemeClr val="accent4"/>
              </a:buClr>
              <a:buSzPts val="5000"/>
              <a:buNone/>
              <a:defRPr sz="5000">
                <a:solidFill>
                  <a:schemeClr val="accent4"/>
                </a:solidFill>
              </a:defRPr>
            </a:lvl2pPr>
            <a:lvl3pPr lvl="2" algn="ctr">
              <a:spcBef>
                <a:spcPts val="0"/>
              </a:spcBef>
              <a:spcAft>
                <a:spcPts val="0"/>
              </a:spcAft>
              <a:buClr>
                <a:schemeClr val="accent4"/>
              </a:buClr>
              <a:buSzPts val="5000"/>
              <a:buNone/>
              <a:defRPr sz="5000">
                <a:solidFill>
                  <a:schemeClr val="accent4"/>
                </a:solidFill>
              </a:defRPr>
            </a:lvl3pPr>
            <a:lvl4pPr lvl="3" algn="ctr">
              <a:spcBef>
                <a:spcPts val="0"/>
              </a:spcBef>
              <a:spcAft>
                <a:spcPts val="0"/>
              </a:spcAft>
              <a:buClr>
                <a:schemeClr val="accent4"/>
              </a:buClr>
              <a:buSzPts val="5000"/>
              <a:buNone/>
              <a:defRPr sz="5000">
                <a:solidFill>
                  <a:schemeClr val="accent4"/>
                </a:solidFill>
              </a:defRPr>
            </a:lvl4pPr>
            <a:lvl5pPr lvl="4" algn="ctr">
              <a:spcBef>
                <a:spcPts val="0"/>
              </a:spcBef>
              <a:spcAft>
                <a:spcPts val="0"/>
              </a:spcAft>
              <a:buClr>
                <a:schemeClr val="accent4"/>
              </a:buClr>
              <a:buSzPts val="5000"/>
              <a:buNone/>
              <a:defRPr sz="5000">
                <a:solidFill>
                  <a:schemeClr val="accent4"/>
                </a:solidFill>
              </a:defRPr>
            </a:lvl5pPr>
            <a:lvl6pPr lvl="5" algn="ctr">
              <a:spcBef>
                <a:spcPts val="0"/>
              </a:spcBef>
              <a:spcAft>
                <a:spcPts val="0"/>
              </a:spcAft>
              <a:buClr>
                <a:schemeClr val="accent4"/>
              </a:buClr>
              <a:buSzPts val="5000"/>
              <a:buNone/>
              <a:defRPr sz="5000">
                <a:solidFill>
                  <a:schemeClr val="accent4"/>
                </a:solidFill>
              </a:defRPr>
            </a:lvl6pPr>
            <a:lvl7pPr lvl="6" algn="ctr">
              <a:spcBef>
                <a:spcPts val="0"/>
              </a:spcBef>
              <a:spcAft>
                <a:spcPts val="0"/>
              </a:spcAft>
              <a:buClr>
                <a:schemeClr val="accent4"/>
              </a:buClr>
              <a:buSzPts val="5000"/>
              <a:buNone/>
              <a:defRPr sz="5000">
                <a:solidFill>
                  <a:schemeClr val="accent4"/>
                </a:solidFill>
              </a:defRPr>
            </a:lvl7pPr>
            <a:lvl8pPr lvl="7" algn="ctr">
              <a:spcBef>
                <a:spcPts val="0"/>
              </a:spcBef>
              <a:spcAft>
                <a:spcPts val="0"/>
              </a:spcAft>
              <a:buClr>
                <a:schemeClr val="accent4"/>
              </a:buClr>
              <a:buSzPts val="5000"/>
              <a:buNone/>
              <a:defRPr sz="5000">
                <a:solidFill>
                  <a:schemeClr val="accent4"/>
                </a:solidFill>
              </a:defRPr>
            </a:lvl8pPr>
            <a:lvl9pPr lvl="8" algn="ctr">
              <a:spcBef>
                <a:spcPts val="0"/>
              </a:spcBef>
              <a:spcAft>
                <a:spcPts val="0"/>
              </a:spcAft>
              <a:buClr>
                <a:schemeClr val="accent4"/>
              </a:buClr>
              <a:buSzPts val="5000"/>
              <a:buNone/>
              <a:defRPr sz="5000">
                <a:solidFill>
                  <a:schemeClr val="accent4"/>
                </a:solidFill>
              </a:defRPr>
            </a:lvl9pPr>
          </a:lstStyle>
          <a:p>
            <a:endParaRPr/>
          </a:p>
        </p:txBody>
      </p:sp>
      <p:sp>
        <p:nvSpPr>
          <p:cNvPr id="13" name="Google Shape;13;p3"/>
          <p:cNvSpPr txBox="1">
            <a:spLocks noGrp="1"/>
          </p:cNvSpPr>
          <p:nvPr>
            <p:ph type="title" idx="2" hasCustomPrompt="1"/>
          </p:nvPr>
        </p:nvSpPr>
        <p:spPr>
          <a:xfrm>
            <a:off x="5103650" y="1009825"/>
            <a:ext cx="1197900" cy="1089000"/>
          </a:xfrm>
          <a:prstGeom prst="rect">
            <a:avLst/>
          </a:prstGeom>
          <a:gradFill>
            <a:gsLst>
              <a:gs pos="0">
                <a:schemeClr val="accent1"/>
              </a:gs>
              <a:gs pos="100000">
                <a:schemeClr val="lt2"/>
              </a:gs>
            </a:gsLst>
            <a:lin ang="2698631" scaled="0"/>
          </a:gradFill>
        </p:spPr>
        <p:txBody>
          <a:bodyPr spcFirstLastPara="1" wrap="square" lIns="91425" tIns="91425" rIns="91425" bIns="91425" anchor="ctr" anchorCtr="0">
            <a:noAutofit/>
          </a:bodyPr>
          <a:lstStyle>
            <a:lvl1pPr lvl="0" algn="ctr" rtl="0">
              <a:spcBef>
                <a:spcPts val="0"/>
              </a:spcBef>
              <a:spcAft>
                <a:spcPts val="0"/>
              </a:spcAft>
              <a:buClr>
                <a:schemeClr val="accent4"/>
              </a:buClr>
              <a:buSzPts val="6000"/>
              <a:buNone/>
              <a:defRPr sz="6000"/>
            </a:lvl1pPr>
            <a:lvl2pPr lvl="1" algn="ctr" rtl="0">
              <a:spcBef>
                <a:spcPts val="0"/>
              </a:spcBef>
              <a:spcAft>
                <a:spcPts val="0"/>
              </a:spcAft>
              <a:buClr>
                <a:schemeClr val="accent4"/>
              </a:buClr>
              <a:buSzPts val="6000"/>
              <a:buNone/>
              <a:defRPr sz="6000">
                <a:solidFill>
                  <a:schemeClr val="accent4"/>
                </a:solidFill>
              </a:defRPr>
            </a:lvl2pPr>
            <a:lvl3pPr lvl="2" algn="ctr" rtl="0">
              <a:spcBef>
                <a:spcPts val="0"/>
              </a:spcBef>
              <a:spcAft>
                <a:spcPts val="0"/>
              </a:spcAft>
              <a:buClr>
                <a:schemeClr val="accent4"/>
              </a:buClr>
              <a:buSzPts val="6000"/>
              <a:buNone/>
              <a:defRPr sz="6000">
                <a:solidFill>
                  <a:schemeClr val="accent4"/>
                </a:solidFill>
              </a:defRPr>
            </a:lvl3pPr>
            <a:lvl4pPr lvl="3" algn="ctr" rtl="0">
              <a:spcBef>
                <a:spcPts val="0"/>
              </a:spcBef>
              <a:spcAft>
                <a:spcPts val="0"/>
              </a:spcAft>
              <a:buClr>
                <a:schemeClr val="accent4"/>
              </a:buClr>
              <a:buSzPts val="6000"/>
              <a:buNone/>
              <a:defRPr sz="6000">
                <a:solidFill>
                  <a:schemeClr val="accent4"/>
                </a:solidFill>
              </a:defRPr>
            </a:lvl4pPr>
            <a:lvl5pPr lvl="4" algn="ctr" rtl="0">
              <a:spcBef>
                <a:spcPts val="0"/>
              </a:spcBef>
              <a:spcAft>
                <a:spcPts val="0"/>
              </a:spcAft>
              <a:buClr>
                <a:schemeClr val="accent4"/>
              </a:buClr>
              <a:buSzPts val="6000"/>
              <a:buNone/>
              <a:defRPr sz="6000">
                <a:solidFill>
                  <a:schemeClr val="accent4"/>
                </a:solidFill>
              </a:defRPr>
            </a:lvl5pPr>
            <a:lvl6pPr lvl="5" algn="ctr" rtl="0">
              <a:spcBef>
                <a:spcPts val="0"/>
              </a:spcBef>
              <a:spcAft>
                <a:spcPts val="0"/>
              </a:spcAft>
              <a:buClr>
                <a:schemeClr val="accent4"/>
              </a:buClr>
              <a:buSzPts val="6000"/>
              <a:buNone/>
              <a:defRPr sz="6000">
                <a:solidFill>
                  <a:schemeClr val="accent4"/>
                </a:solidFill>
              </a:defRPr>
            </a:lvl6pPr>
            <a:lvl7pPr lvl="6" algn="ctr" rtl="0">
              <a:spcBef>
                <a:spcPts val="0"/>
              </a:spcBef>
              <a:spcAft>
                <a:spcPts val="0"/>
              </a:spcAft>
              <a:buClr>
                <a:schemeClr val="accent4"/>
              </a:buClr>
              <a:buSzPts val="6000"/>
              <a:buNone/>
              <a:defRPr sz="6000">
                <a:solidFill>
                  <a:schemeClr val="accent4"/>
                </a:solidFill>
              </a:defRPr>
            </a:lvl7pPr>
            <a:lvl8pPr lvl="7" algn="ctr" rtl="0">
              <a:spcBef>
                <a:spcPts val="0"/>
              </a:spcBef>
              <a:spcAft>
                <a:spcPts val="0"/>
              </a:spcAft>
              <a:buClr>
                <a:schemeClr val="accent4"/>
              </a:buClr>
              <a:buSzPts val="6000"/>
              <a:buNone/>
              <a:defRPr sz="6000">
                <a:solidFill>
                  <a:schemeClr val="accent4"/>
                </a:solidFill>
              </a:defRPr>
            </a:lvl8pPr>
            <a:lvl9pPr lvl="8" algn="ctr" rtl="0">
              <a:spcBef>
                <a:spcPts val="0"/>
              </a:spcBef>
              <a:spcAft>
                <a:spcPts val="0"/>
              </a:spcAft>
              <a:buClr>
                <a:schemeClr val="accent4"/>
              </a:buClr>
              <a:buSzPts val="6000"/>
              <a:buNone/>
              <a:defRPr sz="6000">
                <a:solidFill>
                  <a:schemeClr val="accent4"/>
                </a:solidFill>
              </a:defRPr>
            </a:lvl9pPr>
          </a:lstStyle>
          <a:p>
            <a:r>
              <a:t>xx%</a:t>
            </a:r>
          </a:p>
        </p:txBody>
      </p:sp>
      <p:sp>
        <p:nvSpPr>
          <p:cNvPr id="14" name="Google Shape;14;p3"/>
          <p:cNvSpPr txBox="1">
            <a:spLocks noGrp="1"/>
          </p:cNvSpPr>
          <p:nvPr>
            <p:ph type="subTitle" idx="1"/>
          </p:nvPr>
        </p:nvSpPr>
        <p:spPr>
          <a:xfrm>
            <a:off x="3522500" y="3624500"/>
            <a:ext cx="4360200" cy="407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a:lvl1pPr>
            <a:lvl2pPr lvl="1" algn="ctr" rtl="0">
              <a:lnSpc>
                <a:spcPct val="100000"/>
              </a:lnSpc>
              <a:spcBef>
                <a:spcPts val="0"/>
              </a:spcBef>
              <a:spcAft>
                <a:spcPts val="0"/>
              </a:spcAft>
              <a:buClr>
                <a:schemeClr val="accent4"/>
              </a:buClr>
              <a:buSzPts val="1400"/>
              <a:buNone/>
              <a:defRPr>
                <a:solidFill>
                  <a:schemeClr val="accent4"/>
                </a:solidFill>
              </a:defRPr>
            </a:lvl2pPr>
            <a:lvl3pPr lvl="2" algn="ctr" rtl="0">
              <a:lnSpc>
                <a:spcPct val="100000"/>
              </a:lnSpc>
              <a:spcBef>
                <a:spcPts val="0"/>
              </a:spcBef>
              <a:spcAft>
                <a:spcPts val="0"/>
              </a:spcAft>
              <a:buClr>
                <a:schemeClr val="accent4"/>
              </a:buClr>
              <a:buSzPts val="1400"/>
              <a:buNone/>
              <a:defRPr>
                <a:solidFill>
                  <a:schemeClr val="accent4"/>
                </a:solidFill>
              </a:defRPr>
            </a:lvl3pPr>
            <a:lvl4pPr lvl="3" algn="ctr" rtl="0">
              <a:lnSpc>
                <a:spcPct val="100000"/>
              </a:lnSpc>
              <a:spcBef>
                <a:spcPts val="0"/>
              </a:spcBef>
              <a:spcAft>
                <a:spcPts val="0"/>
              </a:spcAft>
              <a:buClr>
                <a:schemeClr val="accent4"/>
              </a:buClr>
              <a:buSzPts val="1400"/>
              <a:buNone/>
              <a:defRPr>
                <a:solidFill>
                  <a:schemeClr val="accent4"/>
                </a:solidFill>
              </a:defRPr>
            </a:lvl4pPr>
            <a:lvl5pPr lvl="4" algn="ctr" rtl="0">
              <a:lnSpc>
                <a:spcPct val="100000"/>
              </a:lnSpc>
              <a:spcBef>
                <a:spcPts val="0"/>
              </a:spcBef>
              <a:spcAft>
                <a:spcPts val="0"/>
              </a:spcAft>
              <a:buClr>
                <a:schemeClr val="accent4"/>
              </a:buClr>
              <a:buSzPts val="1400"/>
              <a:buNone/>
              <a:defRPr>
                <a:solidFill>
                  <a:schemeClr val="accent4"/>
                </a:solidFill>
              </a:defRPr>
            </a:lvl5pPr>
            <a:lvl6pPr lvl="5" algn="ctr" rtl="0">
              <a:lnSpc>
                <a:spcPct val="100000"/>
              </a:lnSpc>
              <a:spcBef>
                <a:spcPts val="0"/>
              </a:spcBef>
              <a:spcAft>
                <a:spcPts val="0"/>
              </a:spcAft>
              <a:buClr>
                <a:schemeClr val="accent4"/>
              </a:buClr>
              <a:buSzPts val="1400"/>
              <a:buNone/>
              <a:defRPr>
                <a:solidFill>
                  <a:schemeClr val="accent4"/>
                </a:solidFill>
              </a:defRPr>
            </a:lvl6pPr>
            <a:lvl7pPr lvl="6" algn="ctr" rtl="0">
              <a:lnSpc>
                <a:spcPct val="100000"/>
              </a:lnSpc>
              <a:spcBef>
                <a:spcPts val="0"/>
              </a:spcBef>
              <a:spcAft>
                <a:spcPts val="0"/>
              </a:spcAft>
              <a:buClr>
                <a:schemeClr val="accent4"/>
              </a:buClr>
              <a:buSzPts val="1400"/>
              <a:buNone/>
              <a:defRPr>
                <a:solidFill>
                  <a:schemeClr val="accent4"/>
                </a:solidFill>
              </a:defRPr>
            </a:lvl7pPr>
            <a:lvl8pPr lvl="7" algn="ctr" rtl="0">
              <a:lnSpc>
                <a:spcPct val="100000"/>
              </a:lnSpc>
              <a:spcBef>
                <a:spcPts val="0"/>
              </a:spcBef>
              <a:spcAft>
                <a:spcPts val="0"/>
              </a:spcAft>
              <a:buClr>
                <a:schemeClr val="accent4"/>
              </a:buClr>
              <a:buSzPts val="1400"/>
              <a:buNone/>
              <a:defRPr>
                <a:solidFill>
                  <a:schemeClr val="accent4"/>
                </a:solidFill>
              </a:defRPr>
            </a:lvl8pPr>
            <a:lvl9pPr lvl="8" algn="ctr" rtl="0">
              <a:lnSpc>
                <a:spcPct val="100000"/>
              </a:lnSpc>
              <a:spcBef>
                <a:spcPts val="0"/>
              </a:spcBef>
              <a:spcAft>
                <a:spcPts val="0"/>
              </a:spcAft>
              <a:buClr>
                <a:schemeClr val="accent4"/>
              </a:buClr>
              <a:buSzPts val="1400"/>
              <a:buNone/>
              <a:defRPr>
                <a:solidFill>
                  <a:schemeClr val="accent4"/>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6" name="Google Shape;106;p21"/>
          <p:cNvSpPr txBox="1">
            <a:spLocks noGrp="1"/>
          </p:cNvSpPr>
          <p:nvPr>
            <p:ph type="subTitle" idx="1"/>
          </p:nvPr>
        </p:nvSpPr>
        <p:spPr>
          <a:xfrm>
            <a:off x="1627750" y="1290800"/>
            <a:ext cx="4839600" cy="526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7" name="Google Shape;107;p21"/>
          <p:cNvSpPr txBox="1">
            <a:spLocks noGrp="1"/>
          </p:cNvSpPr>
          <p:nvPr>
            <p:ph type="subTitle" idx="2"/>
          </p:nvPr>
        </p:nvSpPr>
        <p:spPr>
          <a:xfrm>
            <a:off x="1627750" y="2434297"/>
            <a:ext cx="4839600" cy="526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8" name="Google Shape;108;p21"/>
          <p:cNvSpPr txBox="1">
            <a:spLocks noGrp="1"/>
          </p:cNvSpPr>
          <p:nvPr>
            <p:ph type="subTitle" idx="3"/>
          </p:nvPr>
        </p:nvSpPr>
        <p:spPr>
          <a:xfrm>
            <a:off x="1627750" y="3577793"/>
            <a:ext cx="4839600" cy="526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9" name="Google Shape;109;p21"/>
          <p:cNvSpPr txBox="1">
            <a:spLocks noGrp="1"/>
          </p:cNvSpPr>
          <p:nvPr>
            <p:ph type="subTitle" idx="4"/>
          </p:nvPr>
        </p:nvSpPr>
        <p:spPr>
          <a:xfrm>
            <a:off x="1627750" y="1734975"/>
            <a:ext cx="48396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 name="Google Shape;110;p21"/>
          <p:cNvSpPr txBox="1">
            <a:spLocks noGrp="1"/>
          </p:cNvSpPr>
          <p:nvPr>
            <p:ph type="subTitle" idx="5"/>
          </p:nvPr>
        </p:nvSpPr>
        <p:spPr>
          <a:xfrm>
            <a:off x="1627750" y="2878475"/>
            <a:ext cx="48396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 name="Google Shape;111;p21"/>
          <p:cNvSpPr txBox="1">
            <a:spLocks noGrp="1"/>
          </p:cNvSpPr>
          <p:nvPr>
            <p:ph type="subTitle" idx="6"/>
          </p:nvPr>
        </p:nvSpPr>
        <p:spPr>
          <a:xfrm>
            <a:off x="1627750" y="4021975"/>
            <a:ext cx="48396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2">
  <p:cSld name="CUSTOM_1">
    <p:spTree>
      <p:nvGrpSpPr>
        <p:cNvPr id="1" name="Shape 112"/>
        <p:cNvGrpSpPr/>
        <p:nvPr/>
      </p:nvGrpSpPr>
      <p:grpSpPr>
        <a:xfrm>
          <a:off x="0" y="0"/>
          <a:ext cx="0" cy="0"/>
          <a:chOff x="0" y="0"/>
          <a:chExt cx="0" cy="0"/>
        </a:xfrm>
      </p:grpSpPr>
      <p:sp>
        <p:nvSpPr>
          <p:cNvPr id="113" name="Google Shape;113;p22"/>
          <p:cNvSpPr txBox="1">
            <a:spLocks noGrp="1"/>
          </p:cNvSpPr>
          <p:nvPr>
            <p:ph type="subTitle" idx="1"/>
          </p:nvPr>
        </p:nvSpPr>
        <p:spPr>
          <a:xfrm>
            <a:off x="806700" y="1261002"/>
            <a:ext cx="4247400" cy="51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4" name="Google Shape;114;p22"/>
          <p:cNvSpPr txBox="1">
            <a:spLocks noGrp="1"/>
          </p:cNvSpPr>
          <p:nvPr>
            <p:ph type="subTitle" idx="2"/>
          </p:nvPr>
        </p:nvSpPr>
        <p:spPr>
          <a:xfrm>
            <a:off x="806700" y="817300"/>
            <a:ext cx="4247400" cy="443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5" name="Google Shape;115;p22"/>
          <p:cNvSpPr txBox="1">
            <a:spLocks noGrp="1"/>
          </p:cNvSpPr>
          <p:nvPr>
            <p:ph type="subTitle" idx="3"/>
          </p:nvPr>
        </p:nvSpPr>
        <p:spPr>
          <a:xfrm>
            <a:off x="806700" y="2535601"/>
            <a:ext cx="4247400" cy="51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6" name="Google Shape;116;p22"/>
          <p:cNvSpPr txBox="1">
            <a:spLocks noGrp="1"/>
          </p:cNvSpPr>
          <p:nvPr>
            <p:ph type="subTitle" idx="4"/>
          </p:nvPr>
        </p:nvSpPr>
        <p:spPr>
          <a:xfrm>
            <a:off x="806700" y="2091899"/>
            <a:ext cx="4247400" cy="443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7" name="Google Shape;117;p22"/>
          <p:cNvSpPr txBox="1">
            <a:spLocks noGrp="1"/>
          </p:cNvSpPr>
          <p:nvPr>
            <p:ph type="subTitle" idx="5"/>
          </p:nvPr>
        </p:nvSpPr>
        <p:spPr>
          <a:xfrm>
            <a:off x="806700" y="3810200"/>
            <a:ext cx="4247400" cy="51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8" name="Google Shape;118;p22"/>
          <p:cNvSpPr txBox="1">
            <a:spLocks noGrp="1"/>
          </p:cNvSpPr>
          <p:nvPr>
            <p:ph type="subTitle" idx="6"/>
          </p:nvPr>
        </p:nvSpPr>
        <p:spPr>
          <a:xfrm>
            <a:off x="806700" y="3366499"/>
            <a:ext cx="4247400" cy="443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19"/>
        <p:cNvGrpSpPr/>
        <p:nvPr/>
      </p:nvGrpSpPr>
      <p:grpSpPr>
        <a:xfrm>
          <a:off x="0" y="0"/>
          <a:ext cx="0" cy="0"/>
          <a:chOff x="0" y="0"/>
          <a:chExt cx="0" cy="0"/>
        </a:xfrm>
      </p:grpSpPr>
      <p:pic>
        <p:nvPicPr>
          <p:cNvPr id="120" name="Google Shape;120;p23"/>
          <p:cNvPicPr preferRelativeResize="0"/>
          <p:nvPr/>
        </p:nvPicPr>
        <p:blipFill>
          <a:blip r:embed="rId2">
            <a:alphaModFix/>
          </a:blip>
          <a:stretch>
            <a:fillRect/>
          </a:stretch>
        </p:blipFill>
        <p:spPr>
          <a:xfrm>
            <a:off x="7050102" y="4115525"/>
            <a:ext cx="1684326" cy="1654724"/>
          </a:xfrm>
          <a:prstGeom prst="rect">
            <a:avLst/>
          </a:prstGeom>
          <a:noFill/>
          <a:ln>
            <a:noFill/>
          </a:ln>
        </p:spPr>
      </p:pic>
      <p:pic>
        <p:nvPicPr>
          <p:cNvPr id="121" name="Google Shape;121;p23"/>
          <p:cNvPicPr preferRelativeResize="0"/>
          <p:nvPr/>
        </p:nvPicPr>
        <p:blipFill>
          <a:blip r:embed="rId2">
            <a:alphaModFix/>
          </a:blip>
          <a:stretch>
            <a:fillRect/>
          </a:stretch>
        </p:blipFill>
        <p:spPr>
          <a:xfrm>
            <a:off x="6739677" y="-1119725"/>
            <a:ext cx="1684326" cy="1654724"/>
          </a:xfrm>
          <a:prstGeom prst="rect">
            <a:avLst/>
          </a:prstGeom>
          <a:noFill/>
          <a:ln>
            <a:noFill/>
          </a:ln>
        </p:spPr>
      </p:pic>
      <p:sp>
        <p:nvSpPr>
          <p:cNvPr id="122" name="Google Shape;122;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solidFill>
                  <a:schemeClr val="accent3"/>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3" name="Google Shape;123;p23"/>
          <p:cNvSpPr txBox="1">
            <a:spLocks noGrp="1"/>
          </p:cNvSpPr>
          <p:nvPr>
            <p:ph type="subTitle" idx="1"/>
          </p:nvPr>
        </p:nvSpPr>
        <p:spPr>
          <a:xfrm>
            <a:off x="1621649" y="1349000"/>
            <a:ext cx="22806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4" name="Google Shape;124;p23"/>
          <p:cNvSpPr txBox="1">
            <a:spLocks noGrp="1"/>
          </p:cNvSpPr>
          <p:nvPr>
            <p:ph type="subTitle" idx="2"/>
          </p:nvPr>
        </p:nvSpPr>
        <p:spPr>
          <a:xfrm>
            <a:off x="1621700" y="1854350"/>
            <a:ext cx="22806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23"/>
          <p:cNvSpPr txBox="1">
            <a:spLocks noGrp="1"/>
          </p:cNvSpPr>
          <p:nvPr>
            <p:ph type="subTitle" idx="3"/>
          </p:nvPr>
        </p:nvSpPr>
        <p:spPr>
          <a:xfrm>
            <a:off x="4955997" y="1854350"/>
            <a:ext cx="22806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 name="Google Shape;126;p23"/>
          <p:cNvSpPr txBox="1">
            <a:spLocks noGrp="1"/>
          </p:cNvSpPr>
          <p:nvPr>
            <p:ph type="subTitle" idx="4"/>
          </p:nvPr>
        </p:nvSpPr>
        <p:spPr>
          <a:xfrm>
            <a:off x="1621700" y="3616500"/>
            <a:ext cx="22806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7" name="Google Shape;127;p23"/>
          <p:cNvSpPr txBox="1">
            <a:spLocks noGrp="1"/>
          </p:cNvSpPr>
          <p:nvPr>
            <p:ph type="subTitle" idx="5"/>
          </p:nvPr>
        </p:nvSpPr>
        <p:spPr>
          <a:xfrm>
            <a:off x="4955997" y="3616500"/>
            <a:ext cx="22806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 name="Google Shape;128;p23"/>
          <p:cNvSpPr txBox="1">
            <a:spLocks noGrp="1"/>
          </p:cNvSpPr>
          <p:nvPr>
            <p:ph type="subTitle" idx="6"/>
          </p:nvPr>
        </p:nvSpPr>
        <p:spPr>
          <a:xfrm>
            <a:off x="1621709" y="3111150"/>
            <a:ext cx="22806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9" name="Google Shape;129;p23"/>
          <p:cNvSpPr txBox="1">
            <a:spLocks noGrp="1"/>
          </p:cNvSpPr>
          <p:nvPr>
            <p:ph type="subTitle" idx="7"/>
          </p:nvPr>
        </p:nvSpPr>
        <p:spPr>
          <a:xfrm>
            <a:off x="4955999" y="1349000"/>
            <a:ext cx="22806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30" name="Google Shape;130;p23"/>
          <p:cNvSpPr txBox="1">
            <a:spLocks noGrp="1"/>
          </p:cNvSpPr>
          <p:nvPr>
            <p:ph type="subTitle" idx="8"/>
          </p:nvPr>
        </p:nvSpPr>
        <p:spPr>
          <a:xfrm>
            <a:off x="4955999" y="3111150"/>
            <a:ext cx="22806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31"/>
        <p:cNvGrpSpPr/>
        <p:nvPr/>
      </p:nvGrpSpPr>
      <p:grpSpPr>
        <a:xfrm>
          <a:off x="0" y="0"/>
          <a:ext cx="0" cy="0"/>
          <a:chOff x="0" y="0"/>
          <a:chExt cx="0" cy="0"/>
        </a:xfrm>
      </p:grpSpPr>
      <p:pic>
        <p:nvPicPr>
          <p:cNvPr id="132" name="Google Shape;132;p24"/>
          <p:cNvPicPr preferRelativeResize="0"/>
          <p:nvPr/>
        </p:nvPicPr>
        <p:blipFill rotWithShape="1">
          <a:blip r:embed="rId2">
            <a:alphaModFix/>
          </a:blip>
          <a:srcRect l="3738" r="3729"/>
          <a:stretch/>
        </p:blipFill>
        <p:spPr>
          <a:xfrm>
            <a:off x="-1077971" y="1311278"/>
            <a:ext cx="2098750" cy="2268200"/>
          </a:xfrm>
          <a:prstGeom prst="rect">
            <a:avLst/>
          </a:prstGeom>
          <a:noFill/>
          <a:ln>
            <a:noFill/>
          </a:ln>
        </p:spPr>
      </p:pic>
      <p:pic>
        <p:nvPicPr>
          <p:cNvPr id="133" name="Google Shape;133;p24"/>
          <p:cNvPicPr preferRelativeResize="0"/>
          <p:nvPr/>
        </p:nvPicPr>
        <p:blipFill rotWithShape="1">
          <a:blip r:embed="rId2">
            <a:alphaModFix/>
          </a:blip>
          <a:srcRect l="3738" r="3729"/>
          <a:stretch/>
        </p:blipFill>
        <p:spPr>
          <a:xfrm>
            <a:off x="8125479" y="3065428"/>
            <a:ext cx="2098750" cy="2268200"/>
          </a:xfrm>
          <a:prstGeom prst="rect">
            <a:avLst/>
          </a:prstGeom>
          <a:noFill/>
          <a:ln>
            <a:noFill/>
          </a:ln>
        </p:spPr>
      </p:pic>
      <p:sp>
        <p:nvSpPr>
          <p:cNvPr id="134" name="Google Shape;134;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solidFill>
                  <a:schemeClr val="accent3"/>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5" name="Google Shape;135;p24"/>
          <p:cNvSpPr txBox="1">
            <a:spLocks noGrp="1"/>
          </p:cNvSpPr>
          <p:nvPr>
            <p:ph type="subTitle" idx="1"/>
          </p:nvPr>
        </p:nvSpPr>
        <p:spPr>
          <a:xfrm>
            <a:off x="715100" y="2000300"/>
            <a:ext cx="21762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6" name="Google Shape;136;p24"/>
          <p:cNvSpPr txBox="1">
            <a:spLocks noGrp="1"/>
          </p:cNvSpPr>
          <p:nvPr>
            <p:ph type="subTitle" idx="2"/>
          </p:nvPr>
        </p:nvSpPr>
        <p:spPr>
          <a:xfrm>
            <a:off x="3483854" y="2000300"/>
            <a:ext cx="21762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7" name="Google Shape;137;p24"/>
          <p:cNvSpPr txBox="1">
            <a:spLocks noGrp="1"/>
          </p:cNvSpPr>
          <p:nvPr>
            <p:ph type="subTitle" idx="3"/>
          </p:nvPr>
        </p:nvSpPr>
        <p:spPr>
          <a:xfrm>
            <a:off x="6254926" y="2000300"/>
            <a:ext cx="21717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8" name="Google Shape;138;p24"/>
          <p:cNvSpPr txBox="1">
            <a:spLocks noGrp="1"/>
          </p:cNvSpPr>
          <p:nvPr>
            <p:ph type="subTitle" idx="4"/>
          </p:nvPr>
        </p:nvSpPr>
        <p:spPr>
          <a:xfrm>
            <a:off x="715100" y="3378450"/>
            <a:ext cx="21762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 name="Google Shape;139;p24"/>
          <p:cNvSpPr txBox="1">
            <a:spLocks noGrp="1"/>
          </p:cNvSpPr>
          <p:nvPr>
            <p:ph type="subTitle" idx="5"/>
          </p:nvPr>
        </p:nvSpPr>
        <p:spPr>
          <a:xfrm>
            <a:off x="3485013" y="3378450"/>
            <a:ext cx="21762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 name="Google Shape;140;p24"/>
          <p:cNvSpPr txBox="1">
            <a:spLocks noGrp="1"/>
          </p:cNvSpPr>
          <p:nvPr>
            <p:ph type="subTitle" idx="6"/>
          </p:nvPr>
        </p:nvSpPr>
        <p:spPr>
          <a:xfrm>
            <a:off x="6254926" y="3378450"/>
            <a:ext cx="21717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1" name="Google Shape;141;p24"/>
          <p:cNvSpPr txBox="1">
            <a:spLocks noGrp="1"/>
          </p:cNvSpPr>
          <p:nvPr>
            <p:ph type="subTitle" idx="7"/>
          </p:nvPr>
        </p:nvSpPr>
        <p:spPr>
          <a:xfrm>
            <a:off x="715100" y="1515500"/>
            <a:ext cx="21762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42" name="Google Shape;142;p24"/>
          <p:cNvSpPr txBox="1">
            <a:spLocks noGrp="1"/>
          </p:cNvSpPr>
          <p:nvPr>
            <p:ph type="subTitle" idx="8"/>
          </p:nvPr>
        </p:nvSpPr>
        <p:spPr>
          <a:xfrm>
            <a:off x="3483855" y="1515500"/>
            <a:ext cx="21762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43" name="Google Shape;143;p24"/>
          <p:cNvSpPr txBox="1">
            <a:spLocks noGrp="1"/>
          </p:cNvSpPr>
          <p:nvPr>
            <p:ph type="subTitle" idx="9"/>
          </p:nvPr>
        </p:nvSpPr>
        <p:spPr>
          <a:xfrm>
            <a:off x="6252610" y="1515500"/>
            <a:ext cx="21762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44" name="Google Shape;144;p24"/>
          <p:cNvSpPr txBox="1">
            <a:spLocks noGrp="1"/>
          </p:cNvSpPr>
          <p:nvPr>
            <p:ph type="subTitle" idx="13"/>
          </p:nvPr>
        </p:nvSpPr>
        <p:spPr>
          <a:xfrm>
            <a:off x="715100" y="2893648"/>
            <a:ext cx="21762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45" name="Google Shape;145;p24"/>
          <p:cNvSpPr txBox="1">
            <a:spLocks noGrp="1"/>
          </p:cNvSpPr>
          <p:nvPr>
            <p:ph type="subTitle" idx="14"/>
          </p:nvPr>
        </p:nvSpPr>
        <p:spPr>
          <a:xfrm>
            <a:off x="3483855" y="2893648"/>
            <a:ext cx="21762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46" name="Google Shape;146;p24"/>
          <p:cNvSpPr txBox="1">
            <a:spLocks noGrp="1"/>
          </p:cNvSpPr>
          <p:nvPr>
            <p:ph type="subTitle" idx="15"/>
          </p:nvPr>
        </p:nvSpPr>
        <p:spPr>
          <a:xfrm>
            <a:off x="6252610" y="2893648"/>
            <a:ext cx="21762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47"/>
        <p:cNvGrpSpPr/>
        <p:nvPr/>
      </p:nvGrpSpPr>
      <p:grpSpPr>
        <a:xfrm>
          <a:off x="0" y="0"/>
          <a:ext cx="0" cy="0"/>
          <a:chOff x="0" y="0"/>
          <a:chExt cx="0" cy="0"/>
        </a:xfrm>
      </p:grpSpPr>
      <p:sp>
        <p:nvSpPr>
          <p:cNvPr id="148" name="Google Shape;148;p25"/>
          <p:cNvSpPr txBox="1">
            <a:spLocks noGrp="1"/>
          </p:cNvSpPr>
          <p:nvPr>
            <p:ph type="title" hasCustomPrompt="1"/>
          </p:nvPr>
        </p:nvSpPr>
        <p:spPr>
          <a:xfrm>
            <a:off x="4024500" y="1554575"/>
            <a:ext cx="1095000" cy="484800"/>
          </a:xfrm>
          <a:prstGeom prst="rect">
            <a:avLst/>
          </a:prstGeom>
          <a:gradFill>
            <a:gsLst>
              <a:gs pos="0">
                <a:schemeClr val="accent1"/>
              </a:gs>
              <a:gs pos="100000">
                <a:schemeClr val="lt2"/>
              </a:gs>
            </a:gsLst>
            <a:lin ang="2698631" scaled="0"/>
          </a:gradFill>
        </p:spPr>
        <p:txBody>
          <a:bodyPr spcFirstLastPara="1" wrap="square" lIns="91425" tIns="91425" rIns="91425" bIns="91425" anchor="ctr" anchorCtr="0">
            <a:noAutofit/>
          </a:bodyPr>
          <a:lstStyle>
            <a:lvl1pPr lvl="0" algn="ctr" rtl="0">
              <a:spcBef>
                <a:spcPts val="0"/>
              </a:spcBef>
              <a:spcAft>
                <a:spcPts val="0"/>
              </a:spcAft>
              <a:buClr>
                <a:schemeClr val="accent5"/>
              </a:buClr>
              <a:buSzPts val="3500"/>
              <a:buNone/>
              <a:defRPr sz="24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149" name="Google Shape;149;p25"/>
          <p:cNvSpPr txBox="1">
            <a:spLocks noGrp="1"/>
          </p:cNvSpPr>
          <p:nvPr>
            <p:ph type="subTitle" idx="1"/>
          </p:nvPr>
        </p:nvSpPr>
        <p:spPr>
          <a:xfrm flipH="1">
            <a:off x="3431700" y="2363675"/>
            <a:ext cx="2280600" cy="37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2400"/>
            </a:lvl1pPr>
            <a:lvl2pPr lvl="1" algn="ctr" rtl="0">
              <a:lnSpc>
                <a:spcPct val="100000"/>
              </a:lnSpc>
              <a:spcBef>
                <a:spcPts val="0"/>
              </a:spcBef>
              <a:spcAft>
                <a:spcPts val="0"/>
              </a:spcAft>
              <a:buNone/>
              <a:defRPr sz="2400"/>
            </a:lvl2pPr>
            <a:lvl3pPr lvl="2" algn="ctr" rtl="0">
              <a:lnSpc>
                <a:spcPct val="100000"/>
              </a:lnSpc>
              <a:spcBef>
                <a:spcPts val="0"/>
              </a:spcBef>
              <a:spcAft>
                <a:spcPts val="0"/>
              </a:spcAft>
              <a:buNone/>
              <a:defRPr sz="2400"/>
            </a:lvl3pPr>
            <a:lvl4pPr lvl="3" algn="ctr" rtl="0">
              <a:lnSpc>
                <a:spcPct val="100000"/>
              </a:lnSpc>
              <a:spcBef>
                <a:spcPts val="0"/>
              </a:spcBef>
              <a:spcAft>
                <a:spcPts val="0"/>
              </a:spcAft>
              <a:buNone/>
              <a:defRPr sz="2400"/>
            </a:lvl4pPr>
            <a:lvl5pPr lvl="4" algn="ctr" rtl="0">
              <a:lnSpc>
                <a:spcPct val="100000"/>
              </a:lnSpc>
              <a:spcBef>
                <a:spcPts val="0"/>
              </a:spcBef>
              <a:spcAft>
                <a:spcPts val="0"/>
              </a:spcAft>
              <a:buNone/>
              <a:defRPr sz="2400"/>
            </a:lvl5pPr>
            <a:lvl6pPr lvl="5" algn="ctr" rtl="0">
              <a:lnSpc>
                <a:spcPct val="100000"/>
              </a:lnSpc>
              <a:spcBef>
                <a:spcPts val="0"/>
              </a:spcBef>
              <a:spcAft>
                <a:spcPts val="0"/>
              </a:spcAft>
              <a:buNone/>
              <a:defRPr sz="2400"/>
            </a:lvl6pPr>
            <a:lvl7pPr lvl="6" algn="ctr" rtl="0">
              <a:lnSpc>
                <a:spcPct val="100000"/>
              </a:lnSpc>
              <a:spcBef>
                <a:spcPts val="0"/>
              </a:spcBef>
              <a:spcAft>
                <a:spcPts val="0"/>
              </a:spcAft>
              <a:buNone/>
              <a:defRPr sz="2400"/>
            </a:lvl7pPr>
            <a:lvl8pPr lvl="7" algn="ctr" rtl="0">
              <a:lnSpc>
                <a:spcPct val="100000"/>
              </a:lnSpc>
              <a:spcBef>
                <a:spcPts val="0"/>
              </a:spcBef>
              <a:spcAft>
                <a:spcPts val="0"/>
              </a:spcAft>
              <a:buNone/>
              <a:defRPr sz="2400"/>
            </a:lvl8pPr>
            <a:lvl9pPr lvl="8" algn="ctr" rtl="0">
              <a:lnSpc>
                <a:spcPct val="100000"/>
              </a:lnSpc>
              <a:spcBef>
                <a:spcPts val="0"/>
              </a:spcBef>
              <a:spcAft>
                <a:spcPts val="0"/>
              </a:spcAft>
              <a:buNone/>
              <a:defRPr sz="2400"/>
            </a:lvl9pPr>
          </a:lstStyle>
          <a:p>
            <a:endParaRPr/>
          </a:p>
        </p:txBody>
      </p:sp>
      <p:sp>
        <p:nvSpPr>
          <p:cNvPr id="150" name="Google Shape;150;p25"/>
          <p:cNvSpPr txBox="1">
            <a:spLocks noGrp="1"/>
          </p:cNvSpPr>
          <p:nvPr>
            <p:ph type="title" idx="2" hasCustomPrompt="1"/>
          </p:nvPr>
        </p:nvSpPr>
        <p:spPr>
          <a:xfrm>
            <a:off x="1310513" y="1554575"/>
            <a:ext cx="1095000" cy="484800"/>
          </a:xfrm>
          <a:prstGeom prst="rect">
            <a:avLst/>
          </a:prstGeom>
          <a:gradFill>
            <a:gsLst>
              <a:gs pos="0">
                <a:schemeClr val="accent1"/>
              </a:gs>
              <a:gs pos="100000">
                <a:schemeClr val="lt2"/>
              </a:gs>
            </a:gsLst>
            <a:lin ang="2698631" scaled="0"/>
          </a:gradFill>
        </p:spPr>
        <p:txBody>
          <a:bodyPr spcFirstLastPara="1" wrap="square" lIns="91425" tIns="91425" rIns="91425" bIns="91425" anchor="ctr" anchorCtr="0">
            <a:noAutofit/>
          </a:bodyPr>
          <a:lstStyle>
            <a:lvl1pPr lvl="0" algn="ctr" rtl="0">
              <a:spcBef>
                <a:spcPts val="0"/>
              </a:spcBef>
              <a:spcAft>
                <a:spcPts val="0"/>
              </a:spcAft>
              <a:buClr>
                <a:schemeClr val="accent5"/>
              </a:buClr>
              <a:buSzPts val="3500"/>
              <a:buNone/>
              <a:defRPr sz="24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151" name="Google Shape;151;p25"/>
          <p:cNvSpPr txBox="1">
            <a:spLocks noGrp="1"/>
          </p:cNvSpPr>
          <p:nvPr>
            <p:ph type="subTitle" idx="3"/>
          </p:nvPr>
        </p:nvSpPr>
        <p:spPr>
          <a:xfrm flipH="1">
            <a:off x="717713" y="2363675"/>
            <a:ext cx="2280600" cy="37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2400"/>
            </a:lvl1pPr>
            <a:lvl2pPr lvl="1" algn="ctr" rtl="0">
              <a:lnSpc>
                <a:spcPct val="100000"/>
              </a:lnSpc>
              <a:spcBef>
                <a:spcPts val="0"/>
              </a:spcBef>
              <a:spcAft>
                <a:spcPts val="0"/>
              </a:spcAft>
              <a:buNone/>
              <a:defRPr sz="2400"/>
            </a:lvl2pPr>
            <a:lvl3pPr lvl="2" algn="ctr" rtl="0">
              <a:lnSpc>
                <a:spcPct val="100000"/>
              </a:lnSpc>
              <a:spcBef>
                <a:spcPts val="0"/>
              </a:spcBef>
              <a:spcAft>
                <a:spcPts val="0"/>
              </a:spcAft>
              <a:buNone/>
              <a:defRPr sz="2400"/>
            </a:lvl3pPr>
            <a:lvl4pPr lvl="3" algn="ctr" rtl="0">
              <a:lnSpc>
                <a:spcPct val="100000"/>
              </a:lnSpc>
              <a:spcBef>
                <a:spcPts val="0"/>
              </a:spcBef>
              <a:spcAft>
                <a:spcPts val="0"/>
              </a:spcAft>
              <a:buNone/>
              <a:defRPr sz="2400"/>
            </a:lvl4pPr>
            <a:lvl5pPr lvl="4" algn="ctr" rtl="0">
              <a:lnSpc>
                <a:spcPct val="100000"/>
              </a:lnSpc>
              <a:spcBef>
                <a:spcPts val="0"/>
              </a:spcBef>
              <a:spcAft>
                <a:spcPts val="0"/>
              </a:spcAft>
              <a:buNone/>
              <a:defRPr sz="2400"/>
            </a:lvl5pPr>
            <a:lvl6pPr lvl="5" algn="ctr" rtl="0">
              <a:lnSpc>
                <a:spcPct val="100000"/>
              </a:lnSpc>
              <a:spcBef>
                <a:spcPts val="0"/>
              </a:spcBef>
              <a:spcAft>
                <a:spcPts val="0"/>
              </a:spcAft>
              <a:buNone/>
              <a:defRPr sz="2400"/>
            </a:lvl6pPr>
            <a:lvl7pPr lvl="6" algn="ctr" rtl="0">
              <a:lnSpc>
                <a:spcPct val="100000"/>
              </a:lnSpc>
              <a:spcBef>
                <a:spcPts val="0"/>
              </a:spcBef>
              <a:spcAft>
                <a:spcPts val="0"/>
              </a:spcAft>
              <a:buNone/>
              <a:defRPr sz="2400"/>
            </a:lvl7pPr>
            <a:lvl8pPr lvl="7" algn="ctr" rtl="0">
              <a:lnSpc>
                <a:spcPct val="100000"/>
              </a:lnSpc>
              <a:spcBef>
                <a:spcPts val="0"/>
              </a:spcBef>
              <a:spcAft>
                <a:spcPts val="0"/>
              </a:spcAft>
              <a:buNone/>
              <a:defRPr sz="2400"/>
            </a:lvl8pPr>
            <a:lvl9pPr lvl="8" algn="ctr" rtl="0">
              <a:lnSpc>
                <a:spcPct val="100000"/>
              </a:lnSpc>
              <a:spcBef>
                <a:spcPts val="0"/>
              </a:spcBef>
              <a:spcAft>
                <a:spcPts val="0"/>
              </a:spcAft>
              <a:buNone/>
              <a:defRPr sz="2400"/>
            </a:lvl9pPr>
          </a:lstStyle>
          <a:p>
            <a:endParaRPr/>
          </a:p>
        </p:txBody>
      </p:sp>
      <p:sp>
        <p:nvSpPr>
          <p:cNvPr id="152" name="Google Shape;152;p25"/>
          <p:cNvSpPr txBox="1">
            <a:spLocks noGrp="1"/>
          </p:cNvSpPr>
          <p:nvPr>
            <p:ph type="title" idx="4" hasCustomPrompt="1"/>
          </p:nvPr>
        </p:nvSpPr>
        <p:spPr>
          <a:xfrm>
            <a:off x="6737583" y="1554575"/>
            <a:ext cx="1095000" cy="484800"/>
          </a:xfrm>
          <a:prstGeom prst="rect">
            <a:avLst/>
          </a:prstGeom>
          <a:gradFill>
            <a:gsLst>
              <a:gs pos="0">
                <a:schemeClr val="accent1"/>
              </a:gs>
              <a:gs pos="100000">
                <a:schemeClr val="lt2"/>
              </a:gs>
            </a:gsLst>
            <a:lin ang="2698631" scaled="0"/>
          </a:gradFill>
        </p:spPr>
        <p:txBody>
          <a:bodyPr spcFirstLastPara="1" wrap="square" lIns="91425" tIns="91425" rIns="91425" bIns="91425" anchor="ctr" anchorCtr="0">
            <a:noAutofit/>
          </a:bodyPr>
          <a:lstStyle>
            <a:lvl1pPr lvl="0" algn="ctr" rtl="0">
              <a:spcBef>
                <a:spcPts val="0"/>
              </a:spcBef>
              <a:spcAft>
                <a:spcPts val="0"/>
              </a:spcAft>
              <a:buClr>
                <a:schemeClr val="accent5"/>
              </a:buClr>
              <a:buSzPts val="3500"/>
              <a:buNone/>
              <a:defRPr sz="24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153" name="Google Shape;153;p25"/>
          <p:cNvSpPr txBox="1">
            <a:spLocks noGrp="1"/>
          </p:cNvSpPr>
          <p:nvPr>
            <p:ph type="subTitle" idx="5"/>
          </p:nvPr>
        </p:nvSpPr>
        <p:spPr>
          <a:xfrm flipH="1">
            <a:off x="6144783" y="2363675"/>
            <a:ext cx="2280600" cy="37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2400"/>
            </a:lvl1pPr>
            <a:lvl2pPr lvl="1" algn="ctr" rtl="0">
              <a:lnSpc>
                <a:spcPct val="100000"/>
              </a:lnSpc>
              <a:spcBef>
                <a:spcPts val="0"/>
              </a:spcBef>
              <a:spcAft>
                <a:spcPts val="0"/>
              </a:spcAft>
              <a:buNone/>
              <a:defRPr sz="2400"/>
            </a:lvl2pPr>
            <a:lvl3pPr lvl="2" algn="ctr" rtl="0">
              <a:lnSpc>
                <a:spcPct val="100000"/>
              </a:lnSpc>
              <a:spcBef>
                <a:spcPts val="0"/>
              </a:spcBef>
              <a:spcAft>
                <a:spcPts val="0"/>
              </a:spcAft>
              <a:buNone/>
              <a:defRPr sz="2400"/>
            </a:lvl3pPr>
            <a:lvl4pPr lvl="3" algn="ctr" rtl="0">
              <a:lnSpc>
                <a:spcPct val="100000"/>
              </a:lnSpc>
              <a:spcBef>
                <a:spcPts val="0"/>
              </a:spcBef>
              <a:spcAft>
                <a:spcPts val="0"/>
              </a:spcAft>
              <a:buNone/>
              <a:defRPr sz="2400"/>
            </a:lvl4pPr>
            <a:lvl5pPr lvl="4" algn="ctr" rtl="0">
              <a:lnSpc>
                <a:spcPct val="100000"/>
              </a:lnSpc>
              <a:spcBef>
                <a:spcPts val="0"/>
              </a:spcBef>
              <a:spcAft>
                <a:spcPts val="0"/>
              </a:spcAft>
              <a:buNone/>
              <a:defRPr sz="2400"/>
            </a:lvl5pPr>
            <a:lvl6pPr lvl="5" algn="ctr" rtl="0">
              <a:lnSpc>
                <a:spcPct val="100000"/>
              </a:lnSpc>
              <a:spcBef>
                <a:spcPts val="0"/>
              </a:spcBef>
              <a:spcAft>
                <a:spcPts val="0"/>
              </a:spcAft>
              <a:buNone/>
              <a:defRPr sz="2400"/>
            </a:lvl6pPr>
            <a:lvl7pPr lvl="6" algn="ctr" rtl="0">
              <a:lnSpc>
                <a:spcPct val="100000"/>
              </a:lnSpc>
              <a:spcBef>
                <a:spcPts val="0"/>
              </a:spcBef>
              <a:spcAft>
                <a:spcPts val="0"/>
              </a:spcAft>
              <a:buNone/>
              <a:defRPr sz="2400"/>
            </a:lvl7pPr>
            <a:lvl8pPr lvl="7" algn="ctr" rtl="0">
              <a:lnSpc>
                <a:spcPct val="100000"/>
              </a:lnSpc>
              <a:spcBef>
                <a:spcPts val="0"/>
              </a:spcBef>
              <a:spcAft>
                <a:spcPts val="0"/>
              </a:spcAft>
              <a:buNone/>
              <a:defRPr sz="2400"/>
            </a:lvl8pPr>
            <a:lvl9pPr lvl="8" algn="ctr" rtl="0">
              <a:lnSpc>
                <a:spcPct val="100000"/>
              </a:lnSpc>
              <a:spcBef>
                <a:spcPts val="0"/>
              </a:spcBef>
              <a:spcAft>
                <a:spcPts val="0"/>
              </a:spcAft>
              <a:buNone/>
              <a:defRPr sz="2400"/>
            </a:lvl9pPr>
          </a:lstStyle>
          <a:p>
            <a:endParaRPr/>
          </a:p>
        </p:txBody>
      </p:sp>
      <p:sp>
        <p:nvSpPr>
          <p:cNvPr id="154" name="Google Shape;154;p25"/>
          <p:cNvSpPr txBox="1">
            <a:spLocks noGrp="1"/>
          </p:cNvSpPr>
          <p:nvPr>
            <p:ph type="title" idx="6"/>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5" name="Google Shape;155;p25"/>
          <p:cNvSpPr txBox="1">
            <a:spLocks noGrp="1"/>
          </p:cNvSpPr>
          <p:nvPr>
            <p:ph type="subTitle" idx="7"/>
          </p:nvPr>
        </p:nvSpPr>
        <p:spPr>
          <a:xfrm>
            <a:off x="717713" y="2735075"/>
            <a:ext cx="22806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 name="Google Shape;156;p25"/>
          <p:cNvSpPr txBox="1">
            <a:spLocks noGrp="1"/>
          </p:cNvSpPr>
          <p:nvPr>
            <p:ph type="subTitle" idx="8"/>
          </p:nvPr>
        </p:nvSpPr>
        <p:spPr>
          <a:xfrm>
            <a:off x="3431248" y="2735075"/>
            <a:ext cx="22806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7" name="Google Shape;157;p25"/>
          <p:cNvSpPr txBox="1">
            <a:spLocks noGrp="1"/>
          </p:cNvSpPr>
          <p:nvPr>
            <p:ph type="subTitle" idx="9"/>
          </p:nvPr>
        </p:nvSpPr>
        <p:spPr>
          <a:xfrm>
            <a:off x="6144783" y="2735075"/>
            <a:ext cx="22806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58" name="Google Shape;158;p25"/>
          <p:cNvPicPr preferRelativeResize="0"/>
          <p:nvPr/>
        </p:nvPicPr>
        <p:blipFill>
          <a:blip r:embed="rId2">
            <a:alphaModFix/>
          </a:blip>
          <a:stretch>
            <a:fillRect/>
          </a:stretch>
        </p:blipFill>
        <p:spPr>
          <a:xfrm>
            <a:off x="1310526" y="4608500"/>
            <a:ext cx="1684326" cy="1654724"/>
          </a:xfrm>
          <a:prstGeom prst="rect">
            <a:avLst/>
          </a:prstGeom>
          <a:noFill/>
          <a:ln>
            <a:noFill/>
          </a:ln>
        </p:spPr>
      </p:pic>
      <p:pic>
        <p:nvPicPr>
          <p:cNvPr id="159" name="Google Shape;159;p25"/>
          <p:cNvPicPr preferRelativeResize="0"/>
          <p:nvPr/>
        </p:nvPicPr>
        <p:blipFill>
          <a:blip r:embed="rId2">
            <a:alphaModFix/>
          </a:blip>
          <a:stretch>
            <a:fillRect/>
          </a:stretch>
        </p:blipFill>
        <p:spPr>
          <a:xfrm>
            <a:off x="5327227" y="-1119725"/>
            <a:ext cx="1684326" cy="165472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60"/>
        <p:cNvGrpSpPr/>
        <p:nvPr/>
      </p:nvGrpSpPr>
      <p:grpSpPr>
        <a:xfrm>
          <a:off x="0" y="0"/>
          <a:ext cx="0" cy="0"/>
          <a:chOff x="0" y="0"/>
          <a:chExt cx="0" cy="0"/>
        </a:xfrm>
      </p:grpSpPr>
      <p:sp>
        <p:nvSpPr>
          <p:cNvPr id="161" name="Google Shape;161;p26"/>
          <p:cNvSpPr txBox="1">
            <a:spLocks noGrp="1"/>
          </p:cNvSpPr>
          <p:nvPr>
            <p:ph type="ctrTitle"/>
          </p:nvPr>
        </p:nvSpPr>
        <p:spPr>
          <a:xfrm>
            <a:off x="715150" y="575752"/>
            <a:ext cx="4869900" cy="8562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5200">
                <a:solidFill>
                  <a:schemeClr val="accent3"/>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62" name="Google Shape;162;p26"/>
          <p:cNvSpPr txBox="1">
            <a:spLocks noGrp="1"/>
          </p:cNvSpPr>
          <p:nvPr>
            <p:ph type="subTitle" idx="1"/>
          </p:nvPr>
        </p:nvSpPr>
        <p:spPr>
          <a:xfrm>
            <a:off x="715150" y="1431801"/>
            <a:ext cx="4869900" cy="113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26"/>
          <p:cNvSpPr txBox="1"/>
          <p:nvPr/>
        </p:nvSpPr>
        <p:spPr>
          <a:xfrm>
            <a:off x="715100" y="3647363"/>
            <a:ext cx="4869900" cy="6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b="1">
                <a:solidFill>
                  <a:schemeClr val="dk1"/>
                </a:solidFill>
                <a:latin typeface="Anybody"/>
                <a:ea typeface="Anybody"/>
                <a:cs typeface="Anybody"/>
                <a:sym typeface="Anybody"/>
              </a:rPr>
              <a:t>CREDITS:</a:t>
            </a:r>
            <a:r>
              <a:rPr lang="en" sz="1200">
                <a:solidFill>
                  <a:schemeClr val="dk1"/>
                </a:solidFill>
                <a:latin typeface="Anybody"/>
                <a:ea typeface="Anybody"/>
                <a:cs typeface="Anybody"/>
                <a:sym typeface="Anybody"/>
              </a:rPr>
              <a:t> This presentation template was created by </a:t>
            </a:r>
            <a:r>
              <a:rPr lang="en" sz="1200" b="1">
                <a:solidFill>
                  <a:schemeClr val="dk1"/>
                </a:solidFill>
                <a:uFill>
                  <a:noFill/>
                </a:uFill>
                <a:latin typeface="Anybody"/>
                <a:ea typeface="Anybody"/>
                <a:cs typeface="Anybody"/>
                <a:sym typeface="Anybody"/>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200" b="1">
                <a:solidFill>
                  <a:schemeClr val="dk1"/>
                </a:solidFill>
                <a:latin typeface="Anybody"/>
                <a:ea typeface="Anybody"/>
                <a:cs typeface="Anybody"/>
                <a:sym typeface="Anybody"/>
              </a:rPr>
              <a:t>, </a:t>
            </a:r>
            <a:r>
              <a:rPr lang="en" sz="1200">
                <a:solidFill>
                  <a:schemeClr val="dk1"/>
                </a:solidFill>
                <a:latin typeface="Anybody"/>
                <a:ea typeface="Anybody"/>
                <a:cs typeface="Anybody"/>
                <a:sym typeface="Anybody"/>
              </a:rPr>
              <a:t>including icons by </a:t>
            </a:r>
            <a:r>
              <a:rPr lang="en" sz="1200" b="1">
                <a:solidFill>
                  <a:schemeClr val="dk1"/>
                </a:solidFill>
                <a:uFill>
                  <a:noFill/>
                </a:uFill>
                <a:latin typeface="Anybody"/>
                <a:ea typeface="Anybody"/>
                <a:cs typeface="Anybody"/>
                <a:sym typeface="Anybody"/>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200" b="1">
                <a:solidFill>
                  <a:schemeClr val="dk1"/>
                </a:solidFill>
                <a:latin typeface="Anybody"/>
                <a:ea typeface="Anybody"/>
                <a:cs typeface="Anybody"/>
                <a:sym typeface="Anybody"/>
              </a:rPr>
              <a:t> </a:t>
            </a:r>
            <a:r>
              <a:rPr lang="en" sz="1200">
                <a:solidFill>
                  <a:schemeClr val="dk1"/>
                </a:solidFill>
                <a:latin typeface="Anybody"/>
                <a:ea typeface="Anybody"/>
                <a:cs typeface="Anybody"/>
                <a:sym typeface="Anybody"/>
              </a:rPr>
              <a:t>and infographics &amp; images by </a:t>
            </a:r>
            <a:r>
              <a:rPr lang="en" sz="1200" b="1">
                <a:solidFill>
                  <a:schemeClr val="dk1"/>
                </a:solidFill>
                <a:uFill>
                  <a:noFill/>
                </a:uFill>
                <a:latin typeface="Anybody"/>
                <a:ea typeface="Anybody"/>
                <a:cs typeface="Anybody"/>
                <a:sym typeface="Anybody"/>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endParaRPr sz="1200" b="1">
              <a:solidFill>
                <a:schemeClr val="dk1"/>
              </a:solidFill>
              <a:highlight>
                <a:srgbClr val="DFDEFC"/>
              </a:highlight>
              <a:latin typeface="Anybody"/>
              <a:ea typeface="Anybody"/>
              <a:cs typeface="Anybody"/>
              <a:sym typeface="Anybody"/>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gradFill>
          <a:gsLst>
            <a:gs pos="0">
              <a:schemeClr val="accent3"/>
            </a:gs>
            <a:gs pos="100000">
              <a:schemeClr val="accent2"/>
            </a:gs>
          </a:gsLst>
          <a:lin ang="2698631" scaled="0"/>
        </a:gradFill>
        <a:effectLst/>
      </p:bgPr>
    </p:bg>
    <p:spTree>
      <p:nvGrpSpPr>
        <p:cNvPr id="1" name="Shape 164"/>
        <p:cNvGrpSpPr/>
        <p:nvPr/>
      </p:nvGrpSpPr>
      <p:grpSpPr>
        <a:xfrm>
          <a:off x="0" y="0"/>
          <a:ext cx="0" cy="0"/>
          <a:chOff x="0" y="0"/>
          <a:chExt cx="0" cy="0"/>
        </a:xfrm>
      </p:grpSpPr>
      <p:cxnSp>
        <p:nvCxnSpPr>
          <p:cNvPr id="165" name="Google Shape;165;p27"/>
          <p:cNvCxnSpPr/>
          <p:nvPr/>
        </p:nvCxnSpPr>
        <p:spPr>
          <a:xfrm>
            <a:off x="714300" y="4608505"/>
            <a:ext cx="7715400" cy="0"/>
          </a:xfrm>
          <a:prstGeom prst="straightConnector1">
            <a:avLst/>
          </a:prstGeom>
          <a:noFill/>
          <a:ln w="9525" cap="flat" cmpd="sng">
            <a:solidFill>
              <a:schemeClr val="dk1"/>
            </a:solidFill>
            <a:prstDash val="solid"/>
            <a:round/>
            <a:headEnd type="none" w="med" len="med"/>
            <a:tailEnd type="none" w="med" len="med"/>
          </a:ln>
        </p:spPr>
      </p:cxnSp>
      <p:pic>
        <p:nvPicPr>
          <p:cNvPr id="166" name="Google Shape;166;p27"/>
          <p:cNvPicPr preferRelativeResize="0"/>
          <p:nvPr/>
        </p:nvPicPr>
        <p:blipFill>
          <a:blip r:embed="rId2">
            <a:alphaModFix/>
          </a:blip>
          <a:stretch>
            <a:fillRect/>
          </a:stretch>
        </p:blipFill>
        <p:spPr>
          <a:xfrm>
            <a:off x="-125100" y="3092050"/>
            <a:ext cx="2136899" cy="2136899"/>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CUSTOM_4">
    <p:spTree>
      <p:nvGrpSpPr>
        <p:cNvPr id="1" name="Shape 167"/>
        <p:cNvGrpSpPr/>
        <p:nvPr/>
      </p:nvGrpSpPr>
      <p:grpSpPr>
        <a:xfrm>
          <a:off x="0" y="0"/>
          <a:ext cx="0" cy="0"/>
          <a:chOff x="0" y="0"/>
          <a:chExt cx="0" cy="0"/>
        </a:xfrm>
      </p:grpSpPr>
      <p:cxnSp>
        <p:nvCxnSpPr>
          <p:cNvPr id="168" name="Google Shape;168;p28"/>
          <p:cNvCxnSpPr/>
          <p:nvPr/>
        </p:nvCxnSpPr>
        <p:spPr>
          <a:xfrm>
            <a:off x="714300" y="4608505"/>
            <a:ext cx="7715400" cy="0"/>
          </a:xfrm>
          <a:prstGeom prst="straightConnector1">
            <a:avLst/>
          </a:prstGeom>
          <a:noFill/>
          <a:ln w="9525" cap="flat" cmpd="sng">
            <a:solidFill>
              <a:schemeClr val="dk1"/>
            </a:solidFill>
            <a:prstDash val="solid"/>
            <a:round/>
            <a:headEnd type="none" w="med" len="med"/>
            <a:tailEnd type="none" w="med" len="med"/>
          </a:ln>
        </p:spPr>
      </p:cxnSp>
      <p:cxnSp>
        <p:nvCxnSpPr>
          <p:cNvPr id="169" name="Google Shape;169;p28"/>
          <p:cNvCxnSpPr/>
          <p:nvPr/>
        </p:nvCxnSpPr>
        <p:spPr>
          <a:xfrm>
            <a:off x="714300" y="535005"/>
            <a:ext cx="7715400" cy="0"/>
          </a:xfrm>
          <a:prstGeom prst="straightConnector1">
            <a:avLst/>
          </a:prstGeom>
          <a:noFill/>
          <a:ln w="9525" cap="flat" cmpd="sng">
            <a:solidFill>
              <a:schemeClr val="dk1"/>
            </a:solidFill>
            <a:prstDash val="solid"/>
            <a:round/>
            <a:headEnd type="none" w="med" len="med"/>
            <a:tailEnd type="none" w="med" len="med"/>
          </a:ln>
        </p:spPr>
      </p:cxnSp>
      <p:pic>
        <p:nvPicPr>
          <p:cNvPr id="170" name="Google Shape;170;p28"/>
          <p:cNvPicPr preferRelativeResize="0"/>
          <p:nvPr/>
        </p:nvPicPr>
        <p:blipFill>
          <a:blip r:embed="rId2">
            <a:alphaModFix/>
          </a:blip>
          <a:stretch>
            <a:fillRect/>
          </a:stretch>
        </p:blipFill>
        <p:spPr>
          <a:xfrm>
            <a:off x="-1065198" y="2696300"/>
            <a:ext cx="1684326" cy="1654724"/>
          </a:xfrm>
          <a:prstGeom prst="rect">
            <a:avLst/>
          </a:prstGeom>
          <a:noFill/>
          <a:ln>
            <a:noFill/>
          </a:ln>
        </p:spPr>
      </p:pic>
      <p:pic>
        <p:nvPicPr>
          <p:cNvPr id="171" name="Google Shape;171;p28"/>
          <p:cNvPicPr preferRelativeResize="0"/>
          <p:nvPr/>
        </p:nvPicPr>
        <p:blipFill>
          <a:blip r:embed="rId2">
            <a:alphaModFix/>
          </a:blip>
          <a:stretch>
            <a:fillRect/>
          </a:stretch>
        </p:blipFill>
        <p:spPr>
          <a:xfrm>
            <a:off x="8429702" y="734150"/>
            <a:ext cx="1684326" cy="165472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 name="Google Shape;17;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cxnSp>
        <p:nvCxnSpPr>
          <p:cNvPr id="18" name="Google Shape;18;p4"/>
          <p:cNvCxnSpPr/>
          <p:nvPr/>
        </p:nvCxnSpPr>
        <p:spPr>
          <a:xfrm>
            <a:off x="714300" y="4608505"/>
            <a:ext cx="77154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subTitle" idx="1"/>
          </p:nvPr>
        </p:nvSpPr>
        <p:spPr>
          <a:xfrm>
            <a:off x="1633663" y="3342925"/>
            <a:ext cx="2907600" cy="4458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500"/>
              <a:buFont typeface="Bebas Neue"/>
              <a:buNone/>
              <a:defRPr sz="2400"/>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1" name="Google Shape;21;p5"/>
          <p:cNvSpPr txBox="1">
            <a:spLocks noGrp="1"/>
          </p:cNvSpPr>
          <p:nvPr>
            <p:ph type="subTitle" idx="2"/>
          </p:nvPr>
        </p:nvSpPr>
        <p:spPr>
          <a:xfrm>
            <a:off x="4602738" y="3342925"/>
            <a:ext cx="2907600" cy="445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2" name="Google Shape;2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 name="Google Shape;23;p5"/>
          <p:cNvSpPr txBox="1">
            <a:spLocks noGrp="1"/>
          </p:cNvSpPr>
          <p:nvPr>
            <p:ph type="subTitle" idx="3"/>
          </p:nvPr>
        </p:nvSpPr>
        <p:spPr>
          <a:xfrm>
            <a:off x="1633663" y="3788725"/>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 name="Google Shape;24;p5"/>
          <p:cNvSpPr txBox="1">
            <a:spLocks noGrp="1"/>
          </p:cNvSpPr>
          <p:nvPr>
            <p:ph type="subTitle" idx="4"/>
          </p:nvPr>
        </p:nvSpPr>
        <p:spPr>
          <a:xfrm>
            <a:off x="4602738" y="3788725"/>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pic>
        <p:nvPicPr>
          <p:cNvPr id="26" name="Google Shape;26;p6"/>
          <p:cNvPicPr preferRelativeResize="0"/>
          <p:nvPr/>
        </p:nvPicPr>
        <p:blipFill rotWithShape="1">
          <a:blip r:embed="rId2">
            <a:alphaModFix/>
          </a:blip>
          <a:srcRect l="3738" r="3729"/>
          <a:stretch/>
        </p:blipFill>
        <p:spPr>
          <a:xfrm>
            <a:off x="8162924" y="-79051"/>
            <a:ext cx="2080326" cy="2248301"/>
          </a:xfrm>
          <a:prstGeom prst="rect">
            <a:avLst/>
          </a:prstGeom>
          <a:noFill/>
          <a:ln>
            <a:noFill/>
          </a:ln>
        </p:spPr>
      </p:pic>
      <p:sp>
        <p:nvSpPr>
          <p:cNvPr id="27" name="Google Shape;27;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28" name="Google Shape;28;p6"/>
          <p:cNvCxnSpPr/>
          <p:nvPr/>
        </p:nvCxnSpPr>
        <p:spPr>
          <a:xfrm>
            <a:off x="714300" y="4608505"/>
            <a:ext cx="77154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500"/>
              <a:buNone/>
              <a:defRPr>
                <a:solidFill>
                  <a:schemeClr val="accent3"/>
                </a:solidFill>
              </a:defRPr>
            </a:lvl1pPr>
            <a:lvl2pPr lvl="1" rtl="0">
              <a:lnSpc>
                <a:spcPct val="100000"/>
              </a:lnSpc>
              <a:spcBef>
                <a:spcPts val="0"/>
              </a:spcBef>
              <a:spcAft>
                <a:spcPts val="0"/>
              </a:spcAft>
              <a:buSzPts val="3500"/>
              <a:buNone/>
              <a:defRPr/>
            </a:lvl2pPr>
            <a:lvl3pPr lvl="2" rtl="0">
              <a:lnSpc>
                <a:spcPct val="100000"/>
              </a:lnSpc>
              <a:spcBef>
                <a:spcPts val="0"/>
              </a:spcBef>
              <a:spcAft>
                <a:spcPts val="0"/>
              </a:spcAft>
              <a:buSzPts val="3500"/>
              <a:buNone/>
              <a:defRPr/>
            </a:lvl3pPr>
            <a:lvl4pPr lvl="3" rtl="0">
              <a:lnSpc>
                <a:spcPct val="100000"/>
              </a:lnSpc>
              <a:spcBef>
                <a:spcPts val="0"/>
              </a:spcBef>
              <a:spcAft>
                <a:spcPts val="0"/>
              </a:spcAft>
              <a:buSzPts val="3500"/>
              <a:buNone/>
              <a:defRPr/>
            </a:lvl4pPr>
            <a:lvl5pPr lvl="4" rtl="0">
              <a:lnSpc>
                <a:spcPct val="100000"/>
              </a:lnSpc>
              <a:spcBef>
                <a:spcPts val="0"/>
              </a:spcBef>
              <a:spcAft>
                <a:spcPts val="0"/>
              </a:spcAft>
              <a:buSzPts val="3500"/>
              <a:buNone/>
              <a:defRPr/>
            </a:lvl5pPr>
            <a:lvl6pPr lvl="5" rtl="0">
              <a:lnSpc>
                <a:spcPct val="100000"/>
              </a:lnSpc>
              <a:spcBef>
                <a:spcPts val="0"/>
              </a:spcBef>
              <a:spcAft>
                <a:spcPts val="0"/>
              </a:spcAft>
              <a:buSzPts val="3500"/>
              <a:buNone/>
              <a:defRPr/>
            </a:lvl6pPr>
            <a:lvl7pPr lvl="6" rtl="0">
              <a:lnSpc>
                <a:spcPct val="100000"/>
              </a:lnSpc>
              <a:spcBef>
                <a:spcPts val="0"/>
              </a:spcBef>
              <a:spcAft>
                <a:spcPts val="0"/>
              </a:spcAft>
              <a:buSzPts val="3500"/>
              <a:buNone/>
              <a:defRPr/>
            </a:lvl7pPr>
            <a:lvl8pPr lvl="7" rtl="0">
              <a:lnSpc>
                <a:spcPct val="100000"/>
              </a:lnSpc>
              <a:spcBef>
                <a:spcPts val="0"/>
              </a:spcBef>
              <a:spcAft>
                <a:spcPts val="0"/>
              </a:spcAft>
              <a:buSzPts val="3500"/>
              <a:buNone/>
              <a:defRPr/>
            </a:lvl8pPr>
            <a:lvl9pPr lvl="8" rtl="0">
              <a:lnSpc>
                <a:spcPct val="100000"/>
              </a:lnSpc>
              <a:spcBef>
                <a:spcPts val="0"/>
              </a:spcBef>
              <a:spcAft>
                <a:spcPts val="0"/>
              </a:spcAft>
              <a:buSzPts val="3500"/>
              <a:buNone/>
              <a:defRPr/>
            </a:lvl9pPr>
          </a:lstStyle>
          <a:p>
            <a:endParaRPr/>
          </a:p>
        </p:txBody>
      </p:sp>
      <p:sp>
        <p:nvSpPr>
          <p:cNvPr id="31" name="Google Shape;31;p7"/>
          <p:cNvSpPr txBox="1">
            <a:spLocks noGrp="1"/>
          </p:cNvSpPr>
          <p:nvPr>
            <p:ph type="body" idx="1"/>
          </p:nvPr>
        </p:nvSpPr>
        <p:spPr>
          <a:xfrm>
            <a:off x="3005100" y="1749725"/>
            <a:ext cx="5424600" cy="24276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gradFill>
          <a:gsLst>
            <a:gs pos="0">
              <a:schemeClr val="accent3"/>
            </a:gs>
            <a:gs pos="100000">
              <a:schemeClr val="accent2"/>
            </a:gs>
          </a:gsLst>
          <a:lin ang="2698631" scaled="0"/>
        </a:gradFill>
        <a:effectLst/>
      </p:bgPr>
    </p:bg>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94048" y="1192800"/>
            <a:ext cx="42696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715100" y="1165938"/>
            <a:ext cx="4417800" cy="841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3600"/>
              <a:buNone/>
              <a:defRPr sz="4500">
                <a:solidFill>
                  <a:schemeClr val="accent3"/>
                </a:solidFill>
              </a:defRPr>
            </a:lvl1pPr>
            <a:lvl2pPr lvl="1" algn="ctr" rtl="0">
              <a:spcBef>
                <a:spcPts val="0"/>
              </a:spcBef>
              <a:spcAft>
                <a:spcPts val="0"/>
              </a:spcAft>
              <a:buClr>
                <a:schemeClr val="accent4"/>
              </a:buClr>
              <a:buSzPts val="3600"/>
              <a:buNone/>
              <a:defRPr sz="3600">
                <a:solidFill>
                  <a:schemeClr val="accent4"/>
                </a:solidFill>
              </a:defRPr>
            </a:lvl2pPr>
            <a:lvl3pPr lvl="2" algn="ctr" rtl="0">
              <a:spcBef>
                <a:spcPts val="0"/>
              </a:spcBef>
              <a:spcAft>
                <a:spcPts val="0"/>
              </a:spcAft>
              <a:buClr>
                <a:schemeClr val="accent4"/>
              </a:buClr>
              <a:buSzPts val="3600"/>
              <a:buNone/>
              <a:defRPr sz="3600">
                <a:solidFill>
                  <a:schemeClr val="accent4"/>
                </a:solidFill>
              </a:defRPr>
            </a:lvl3pPr>
            <a:lvl4pPr lvl="3" algn="ctr" rtl="0">
              <a:spcBef>
                <a:spcPts val="0"/>
              </a:spcBef>
              <a:spcAft>
                <a:spcPts val="0"/>
              </a:spcAft>
              <a:buClr>
                <a:schemeClr val="accent4"/>
              </a:buClr>
              <a:buSzPts val="3600"/>
              <a:buNone/>
              <a:defRPr sz="3600">
                <a:solidFill>
                  <a:schemeClr val="accent4"/>
                </a:solidFill>
              </a:defRPr>
            </a:lvl4pPr>
            <a:lvl5pPr lvl="4" algn="ctr" rtl="0">
              <a:spcBef>
                <a:spcPts val="0"/>
              </a:spcBef>
              <a:spcAft>
                <a:spcPts val="0"/>
              </a:spcAft>
              <a:buClr>
                <a:schemeClr val="accent4"/>
              </a:buClr>
              <a:buSzPts val="3600"/>
              <a:buNone/>
              <a:defRPr sz="3600">
                <a:solidFill>
                  <a:schemeClr val="accent4"/>
                </a:solidFill>
              </a:defRPr>
            </a:lvl5pPr>
            <a:lvl6pPr lvl="5" algn="ctr" rtl="0">
              <a:spcBef>
                <a:spcPts val="0"/>
              </a:spcBef>
              <a:spcAft>
                <a:spcPts val="0"/>
              </a:spcAft>
              <a:buClr>
                <a:schemeClr val="accent4"/>
              </a:buClr>
              <a:buSzPts val="3600"/>
              <a:buNone/>
              <a:defRPr sz="3600">
                <a:solidFill>
                  <a:schemeClr val="accent4"/>
                </a:solidFill>
              </a:defRPr>
            </a:lvl6pPr>
            <a:lvl7pPr lvl="6" algn="ctr" rtl="0">
              <a:spcBef>
                <a:spcPts val="0"/>
              </a:spcBef>
              <a:spcAft>
                <a:spcPts val="0"/>
              </a:spcAft>
              <a:buClr>
                <a:schemeClr val="accent4"/>
              </a:buClr>
              <a:buSzPts val="3600"/>
              <a:buNone/>
              <a:defRPr sz="3600">
                <a:solidFill>
                  <a:schemeClr val="accent4"/>
                </a:solidFill>
              </a:defRPr>
            </a:lvl7pPr>
            <a:lvl8pPr lvl="7" algn="ctr" rtl="0">
              <a:spcBef>
                <a:spcPts val="0"/>
              </a:spcBef>
              <a:spcAft>
                <a:spcPts val="0"/>
              </a:spcAft>
              <a:buClr>
                <a:schemeClr val="accent4"/>
              </a:buClr>
              <a:buSzPts val="3600"/>
              <a:buNone/>
              <a:defRPr sz="3600">
                <a:solidFill>
                  <a:schemeClr val="accent4"/>
                </a:solidFill>
              </a:defRPr>
            </a:lvl8pPr>
            <a:lvl9pPr lvl="8" algn="ctr" rtl="0">
              <a:spcBef>
                <a:spcPts val="0"/>
              </a:spcBef>
              <a:spcAft>
                <a:spcPts val="0"/>
              </a:spcAft>
              <a:buClr>
                <a:schemeClr val="accent4"/>
              </a:buClr>
              <a:buSzPts val="3600"/>
              <a:buNone/>
              <a:defRPr sz="3600">
                <a:solidFill>
                  <a:schemeClr val="accent4"/>
                </a:solidFill>
              </a:defRPr>
            </a:lvl9pPr>
          </a:lstStyle>
          <a:p>
            <a:endParaRPr/>
          </a:p>
        </p:txBody>
      </p:sp>
      <p:sp>
        <p:nvSpPr>
          <p:cNvPr id="36" name="Google Shape;36;p9"/>
          <p:cNvSpPr txBox="1">
            <a:spLocks noGrp="1"/>
          </p:cNvSpPr>
          <p:nvPr>
            <p:ph type="subTitle" idx="1"/>
          </p:nvPr>
        </p:nvSpPr>
        <p:spPr>
          <a:xfrm>
            <a:off x="3625750" y="2145463"/>
            <a:ext cx="4803300" cy="122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None/>
              <a:defRPr/>
            </a:lvl1pPr>
            <a:lvl2pPr lvl="1" algn="ctr" rtl="0">
              <a:lnSpc>
                <a:spcPct val="100000"/>
              </a:lnSpc>
              <a:spcBef>
                <a:spcPts val="0"/>
              </a:spcBef>
              <a:spcAft>
                <a:spcPts val="0"/>
              </a:spcAft>
              <a:buClr>
                <a:schemeClr val="accent4"/>
              </a:buClr>
              <a:buSzPts val="1400"/>
              <a:buNone/>
              <a:defRPr>
                <a:solidFill>
                  <a:schemeClr val="accent4"/>
                </a:solidFill>
              </a:defRPr>
            </a:lvl2pPr>
            <a:lvl3pPr lvl="2" algn="ctr" rtl="0">
              <a:lnSpc>
                <a:spcPct val="100000"/>
              </a:lnSpc>
              <a:spcBef>
                <a:spcPts val="0"/>
              </a:spcBef>
              <a:spcAft>
                <a:spcPts val="0"/>
              </a:spcAft>
              <a:buClr>
                <a:schemeClr val="accent4"/>
              </a:buClr>
              <a:buSzPts val="1400"/>
              <a:buNone/>
              <a:defRPr>
                <a:solidFill>
                  <a:schemeClr val="accent4"/>
                </a:solidFill>
              </a:defRPr>
            </a:lvl3pPr>
            <a:lvl4pPr lvl="3" algn="ctr" rtl="0">
              <a:lnSpc>
                <a:spcPct val="100000"/>
              </a:lnSpc>
              <a:spcBef>
                <a:spcPts val="0"/>
              </a:spcBef>
              <a:spcAft>
                <a:spcPts val="0"/>
              </a:spcAft>
              <a:buClr>
                <a:schemeClr val="accent4"/>
              </a:buClr>
              <a:buSzPts val="1400"/>
              <a:buNone/>
              <a:defRPr>
                <a:solidFill>
                  <a:schemeClr val="accent4"/>
                </a:solidFill>
              </a:defRPr>
            </a:lvl4pPr>
            <a:lvl5pPr lvl="4" algn="ctr" rtl="0">
              <a:lnSpc>
                <a:spcPct val="100000"/>
              </a:lnSpc>
              <a:spcBef>
                <a:spcPts val="0"/>
              </a:spcBef>
              <a:spcAft>
                <a:spcPts val="0"/>
              </a:spcAft>
              <a:buClr>
                <a:schemeClr val="accent4"/>
              </a:buClr>
              <a:buSzPts val="1400"/>
              <a:buNone/>
              <a:defRPr>
                <a:solidFill>
                  <a:schemeClr val="accent4"/>
                </a:solidFill>
              </a:defRPr>
            </a:lvl5pPr>
            <a:lvl6pPr lvl="5" algn="ctr" rtl="0">
              <a:lnSpc>
                <a:spcPct val="100000"/>
              </a:lnSpc>
              <a:spcBef>
                <a:spcPts val="0"/>
              </a:spcBef>
              <a:spcAft>
                <a:spcPts val="0"/>
              </a:spcAft>
              <a:buClr>
                <a:schemeClr val="accent4"/>
              </a:buClr>
              <a:buSzPts val="1400"/>
              <a:buNone/>
              <a:defRPr>
                <a:solidFill>
                  <a:schemeClr val="accent4"/>
                </a:solidFill>
              </a:defRPr>
            </a:lvl6pPr>
            <a:lvl7pPr lvl="6" algn="ctr" rtl="0">
              <a:lnSpc>
                <a:spcPct val="100000"/>
              </a:lnSpc>
              <a:spcBef>
                <a:spcPts val="0"/>
              </a:spcBef>
              <a:spcAft>
                <a:spcPts val="0"/>
              </a:spcAft>
              <a:buClr>
                <a:schemeClr val="accent4"/>
              </a:buClr>
              <a:buSzPts val="1400"/>
              <a:buNone/>
              <a:defRPr>
                <a:solidFill>
                  <a:schemeClr val="accent4"/>
                </a:solidFill>
              </a:defRPr>
            </a:lvl7pPr>
            <a:lvl8pPr lvl="7" algn="ctr" rtl="0">
              <a:lnSpc>
                <a:spcPct val="100000"/>
              </a:lnSpc>
              <a:spcBef>
                <a:spcPts val="0"/>
              </a:spcBef>
              <a:spcAft>
                <a:spcPts val="0"/>
              </a:spcAft>
              <a:buClr>
                <a:schemeClr val="accent4"/>
              </a:buClr>
              <a:buSzPts val="1400"/>
              <a:buNone/>
              <a:defRPr>
                <a:solidFill>
                  <a:schemeClr val="accent4"/>
                </a:solidFill>
              </a:defRPr>
            </a:lvl8pPr>
            <a:lvl9pPr lvl="8" algn="ctr" rtl="0">
              <a:lnSpc>
                <a:spcPct val="100000"/>
              </a:lnSpc>
              <a:spcBef>
                <a:spcPts val="0"/>
              </a:spcBef>
              <a:spcAft>
                <a:spcPts val="0"/>
              </a:spcAft>
              <a:buClr>
                <a:schemeClr val="accent4"/>
              </a:buClr>
              <a:buSzPts val="1400"/>
              <a:buNone/>
              <a:defRPr>
                <a:solidFill>
                  <a:schemeClr val="accent4"/>
                </a:solidFill>
              </a:defRPr>
            </a:lvl9pPr>
          </a:lstStyle>
          <a:p>
            <a:endParaRPr/>
          </a:p>
        </p:txBody>
      </p:sp>
      <p:cxnSp>
        <p:nvCxnSpPr>
          <p:cNvPr id="37" name="Google Shape;37;p9"/>
          <p:cNvCxnSpPr/>
          <p:nvPr/>
        </p:nvCxnSpPr>
        <p:spPr>
          <a:xfrm>
            <a:off x="714300" y="4608510"/>
            <a:ext cx="77154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gradFill>
          <a:gsLst>
            <a:gs pos="0">
              <a:schemeClr val="accent3"/>
            </a:gs>
            <a:gs pos="100000">
              <a:schemeClr val="accent2"/>
            </a:gs>
          </a:gsLst>
          <a:lin ang="2698631" scaled="0"/>
        </a:gradFill>
        <a:effectLst/>
      </p:bgPr>
    </p:bg>
    <p:spTree>
      <p:nvGrpSpPr>
        <p:cNvPr id="1" name="Shape 38"/>
        <p:cNvGrpSpPr/>
        <p:nvPr/>
      </p:nvGrpSpPr>
      <p:grpSpPr>
        <a:xfrm>
          <a:off x="0" y="0"/>
          <a:ext cx="0" cy="0"/>
          <a:chOff x="0" y="0"/>
          <a:chExt cx="0" cy="0"/>
        </a:xfrm>
      </p:grpSpPr>
      <p:sp>
        <p:nvSpPr>
          <p:cNvPr id="39" name="Google Shape;39;p10"/>
          <p:cNvSpPr>
            <a:spLocks noGrp="1"/>
          </p:cNvSpPr>
          <p:nvPr>
            <p:ph type="pic" idx="2"/>
          </p:nvPr>
        </p:nvSpPr>
        <p:spPr>
          <a:xfrm>
            <a:off x="0" y="0"/>
            <a:ext cx="9144000" cy="5143500"/>
          </a:xfrm>
          <a:prstGeom prst="rect">
            <a:avLst/>
          </a:prstGeom>
          <a:noFill/>
          <a:ln>
            <a:noFill/>
          </a:ln>
        </p:spPr>
      </p:sp>
      <p:sp>
        <p:nvSpPr>
          <p:cNvPr id="40" name="Google Shape;40;p10"/>
          <p:cNvSpPr txBox="1">
            <a:spLocks noGrp="1"/>
          </p:cNvSpPr>
          <p:nvPr>
            <p:ph type="title"/>
          </p:nvPr>
        </p:nvSpPr>
        <p:spPr>
          <a:xfrm>
            <a:off x="715100" y="3462925"/>
            <a:ext cx="6214200" cy="1138200"/>
          </a:xfrm>
          <a:prstGeom prst="rect">
            <a:avLst/>
          </a:prstGeom>
          <a:gradFill>
            <a:gsLst>
              <a:gs pos="0">
                <a:schemeClr val="accent3"/>
              </a:gs>
              <a:gs pos="100000">
                <a:schemeClr val="accent2"/>
              </a:gs>
            </a:gsLst>
            <a:lin ang="2698631" scaled="0"/>
          </a:gradFill>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lt1"/>
            </a:gs>
          </a:gsLst>
          <a:lin ang="2698631"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nybody"/>
              <a:buNone/>
              <a:defRPr sz="3500">
                <a:solidFill>
                  <a:schemeClr val="dk1"/>
                </a:solidFill>
                <a:latin typeface="Anybody"/>
                <a:ea typeface="Anybody"/>
                <a:cs typeface="Anybody"/>
                <a:sym typeface="Anybody"/>
              </a:defRPr>
            </a:lvl1pPr>
            <a:lvl2pPr lvl="1" rtl="0">
              <a:spcBef>
                <a:spcPts val="0"/>
              </a:spcBef>
              <a:spcAft>
                <a:spcPts val="0"/>
              </a:spcAft>
              <a:buClr>
                <a:schemeClr val="dk1"/>
              </a:buClr>
              <a:buSzPts val="3500"/>
              <a:buFont typeface="Anybody"/>
              <a:buNone/>
              <a:defRPr sz="3500">
                <a:solidFill>
                  <a:schemeClr val="dk1"/>
                </a:solidFill>
                <a:latin typeface="Anybody"/>
                <a:ea typeface="Anybody"/>
                <a:cs typeface="Anybody"/>
                <a:sym typeface="Anybody"/>
              </a:defRPr>
            </a:lvl2pPr>
            <a:lvl3pPr lvl="2" rtl="0">
              <a:spcBef>
                <a:spcPts val="0"/>
              </a:spcBef>
              <a:spcAft>
                <a:spcPts val="0"/>
              </a:spcAft>
              <a:buClr>
                <a:schemeClr val="dk1"/>
              </a:buClr>
              <a:buSzPts val="3500"/>
              <a:buFont typeface="Anybody"/>
              <a:buNone/>
              <a:defRPr sz="3500">
                <a:solidFill>
                  <a:schemeClr val="dk1"/>
                </a:solidFill>
                <a:latin typeface="Anybody"/>
                <a:ea typeface="Anybody"/>
                <a:cs typeface="Anybody"/>
                <a:sym typeface="Anybody"/>
              </a:defRPr>
            </a:lvl3pPr>
            <a:lvl4pPr lvl="3" rtl="0">
              <a:spcBef>
                <a:spcPts val="0"/>
              </a:spcBef>
              <a:spcAft>
                <a:spcPts val="0"/>
              </a:spcAft>
              <a:buClr>
                <a:schemeClr val="dk1"/>
              </a:buClr>
              <a:buSzPts val="3500"/>
              <a:buFont typeface="Anybody"/>
              <a:buNone/>
              <a:defRPr sz="3500">
                <a:solidFill>
                  <a:schemeClr val="dk1"/>
                </a:solidFill>
                <a:latin typeface="Anybody"/>
                <a:ea typeface="Anybody"/>
                <a:cs typeface="Anybody"/>
                <a:sym typeface="Anybody"/>
              </a:defRPr>
            </a:lvl4pPr>
            <a:lvl5pPr lvl="4" rtl="0">
              <a:spcBef>
                <a:spcPts val="0"/>
              </a:spcBef>
              <a:spcAft>
                <a:spcPts val="0"/>
              </a:spcAft>
              <a:buClr>
                <a:schemeClr val="dk1"/>
              </a:buClr>
              <a:buSzPts val="3500"/>
              <a:buFont typeface="Anybody"/>
              <a:buNone/>
              <a:defRPr sz="3500">
                <a:solidFill>
                  <a:schemeClr val="dk1"/>
                </a:solidFill>
                <a:latin typeface="Anybody"/>
                <a:ea typeface="Anybody"/>
                <a:cs typeface="Anybody"/>
                <a:sym typeface="Anybody"/>
              </a:defRPr>
            </a:lvl5pPr>
            <a:lvl6pPr lvl="5" rtl="0">
              <a:spcBef>
                <a:spcPts val="0"/>
              </a:spcBef>
              <a:spcAft>
                <a:spcPts val="0"/>
              </a:spcAft>
              <a:buClr>
                <a:schemeClr val="dk1"/>
              </a:buClr>
              <a:buSzPts val="3500"/>
              <a:buFont typeface="Anybody"/>
              <a:buNone/>
              <a:defRPr sz="3500">
                <a:solidFill>
                  <a:schemeClr val="dk1"/>
                </a:solidFill>
                <a:latin typeface="Anybody"/>
                <a:ea typeface="Anybody"/>
                <a:cs typeface="Anybody"/>
                <a:sym typeface="Anybody"/>
              </a:defRPr>
            </a:lvl6pPr>
            <a:lvl7pPr lvl="6" rtl="0">
              <a:spcBef>
                <a:spcPts val="0"/>
              </a:spcBef>
              <a:spcAft>
                <a:spcPts val="0"/>
              </a:spcAft>
              <a:buClr>
                <a:schemeClr val="dk1"/>
              </a:buClr>
              <a:buSzPts val="3500"/>
              <a:buFont typeface="Anybody"/>
              <a:buNone/>
              <a:defRPr sz="3500">
                <a:solidFill>
                  <a:schemeClr val="dk1"/>
                </a:solidFill>
                <a:latin typeface="Anybody"/>
                <a:ea typeface="Anybody"/>
                <a:cs typeface="Anybody"/>
                <a:sym typeface="Anybody"/>
              </a:defRPr>
            </a:lvl7pPr>
            <a:lvl8pPr lvl="7" rtl="0">
              <a:spcBef>
                <a:spcPts val="0"/>
              </a:spcBef>
              <a:spcAft>
                <a:spcPts val="0"/>
              </a:spcAft>
              <a:buClr>
                <a:schemeClr val="dk1"/>
              </a:buClr>
              <a:buSzPts val="3500"/>
              <a:buFont typeface="Anybody"/>
              <a:buNone/>
              <a:defRPr sz="3500">
                <a:solidFill>
                  <a:schemeClr val="dk1"/>
                </a:solidFill>
                <a:latin typeface="Anybody"/>
                <a:ea typeface="Anybody"/>
                <a:cs typeface="Anybody"/>
                <a:sym typeface="Anybody"/>
              </a:defRPr>
            </a:lvl8pPr>
            <a:lvl9pPr lvl="8" rtl="0">
              <a:spcBef>
                <a:spcPts val="0"/>
              </a:spcBef>
              <a:spcAft>
                <a:spcPts val="0"/>
              </a:spcAft>
              <a:buClr>
                <a:schemeClr val="dk1"/>
              </a:buClr>
              <a:buSzPts val="3500"/>
              <a:buFont typeface="Anybody"/>
              <a:buNone/>
              <a:defRPr sz="3500">
                <a:solidFill>
                  <a:schemeClr val="dk1"/>
                </a:solidFill>
                <a:latin typeface="Anybody"/>
                <a:ea typeface="Anybody"/>
                <a:cs typeface="Anybody"/>
                <a:sym typeface="Anybody"/>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nybody"/>
              <a:buChar char="●"/>
              <a:defRPr>
                <a:solidFill>
                  <a:schemeClr val="dk1"/>
                </a:solidFill>
                <a:latin typeface="Anybody"/>
                <a:ea typeface="Anybody"/>
                <a:cs typeface="Anybody"/>
                <a:sym typeface="Anybody"/>
              </a:defRPr>
            </a:lvl1pPr>
            <a:lvl2pPr marL="914400" lvl="1" indent="-317500">
              <a:lnSpc>
                <a:spcPct val="100000"/>
              </a:lnSpc>
              <a:spcBef>
                <a:spcPts val="0"/>
              </a:spcBef>
              <a:spcAft>
                <a:spcPts val="0"/>
              </a:spcAft>
              <a:buClr>
                <a:schemeClr val="dk1"/>
              </a:buClr>
              <a:buSzPts val="1400"/>
              <a:buFont typeface="Anybody"/>
              <a:buChar char="○"/>
              <a:defRPr>
                <a:solidFill>
                  <a:schemeClr val="dk1"/>
                </a:solidFill>
                <a:latin typeface="Anybody"/>
                <a:ea typeface="Anybody"/>
                <a:cs typeface="Anybody"/>
                <a:sym typeface="Anybody"/>
              </a:defRPr>
            </a:lvl2pPr>
            <a:lvl3pPr marL="1371600" lvl="2" indent="-317500">
              <a:lnSpc>
                <a:spcPct val="100000"/>
              </a:lnSpc>
              <a:spcBef>
                <a:spcPts val="0"/>
              </a:spcBef>
              <a:spcAft>
                <a:spcPts val="0"/>
              </a:spcAft>
              <a:buClr>
                <a:schemeClr val="dk1"/>
              </a:buClr>
              <a:buSzPts val="1400"/>
              <a:buFont typeface="Anybody"/>
              <a:buChar char="■"/>
              <a:defRPr>
                <a:solidFill>
                  <a:schemeClr val="dk1"/>
                </a:solidFill>
                <a:latin typeface="Anybody"/>
                <a:ea typeface="Anybody"/>
                <a:cs typeface="Anybody"/>
                <a:sym typeface="Anybody"/>
              </a:defRPr>
            </a:lvl3pPr>
            <a:lvl4pPr marL="1828800" lvl="3" indent="-317500">
              <a:lnSpc>
                <a:spcPct val="100000"/>
              </a:lnSpc>
              <a:spcBef>
                <a:spcPts val="0"/>
              </a:spcBef>
              <a:spcAft>
                <a:spcPts val="0"/>
              </a:spcAft>
              <a:buClr>
                <a:schemeClr val="dk1"/>
              </a:buClr>
              <a:buSzPts val="1400"/>
              <a:buFont typeface="Anybody"/>
              <a:buChar char="●"/>
              <a:defRPr>
                <a:solidFill>
                  <a:schemeClr val="dk1"/>
                </a:solidFill>
                <a:latin typeface="Anybody"/>
                <a:ea typeface="Anybody"/>
                <a:cs typeface="Anybody"/>
                <a:sym typeface="Anybody"/>
              </a:defRPr>
            </a:lvl4pPr>
            <a:lvl5pPr marL="2286000" lvl="4" indent="-317500">
              <a:lnSpc>
                <a:spcPct val="100000"/>
              </a:lnSpc>
              <a:spcBef>
                <a:spcPts val="0"/>
              </a:spcBef>
              <a:spcAft>
                <a:spcPts val="0"/>
              </a:spcAft>
              <a:buClr>
                <a:schemeClr val="dk1"/>
              </a:buClr>
              <a:buSzPts val="1400"/>
              <a:buFont typeface="Anybody"/>
              <a:buChar char="○"/>
              <a:defRPr>
                <a:solidFill>
                  <a:schemeClr val="dk1"/>
                </a:solidFill>
                <a:latin typeface="Anybody"/>
                <a:ea typeface="Anybody"/>
                <a:cs typeface="Anybody"/>
                <a:sym typeface="Anybody"/>
              </a:defRPr>
            </a:lvl5pPr>
            <a:lvl6pPr marL="2743200" lvl="5" indent="-317500">
              <a:lnSpc>
                <a:spcPct val="100000"/>
              </a:lnSpc>
              <a:spcBef>
                <a:spcPts val="0"/>
              </a:spcBef>
              <a:spcAft>
                <a:spcPts val="0"/>
              </a:spcAft>
              <a:buClr>
                <a:schemeClr val="dk1"/>
              </a:buClr>
              <a:buSzPts val="1400"/>
              <a:buFont typeface="Anybody"/>
              <a:buChar char="■"/>
              <a:defRPr>
                <a:solidFill>
                  <a:schemeClr val="dk1"/>
                </a:solidFill>
                <a:latin typeface="Anybody"/>
                <a:ea typeface="Anybody"/>
                <a:cs typeface="Anybody"/>
                <a:sym typeface="Anybody"/>
              </a:defRPr>
            </a:lvl6pPr>
            <a:lvl7pPr marL="3200400" lvl="6" indent="-317500">
              <a:lnSpc>
                <a:spcPct val="100000"/>
              </a:lnSpc>
              <a:spcBef>
                <a:spcPts val="0"/>
              </a:spcBef>
              <a:spcAft>
                <a:spcPts val="0"/>
              </a:spcAft>
              <a:buClr>
                <a:schemeClr val="dk1"/>
              </a:buClr>
              <a:buSzPts val="1400"/>
              <a:buFont typeface="Anybody"/>
              <a:buChar char="●"/>
              <a:defRPr>
                <a:solidFill>
                  <a:schemeClr val="dk1"/>
                </a:solidFill>
                <a:latin typeface="Anybody"/>
                <a:ea typeface="Anybody"/>
                <a:cs typeface="Anybody"/>
                <a:sym typeface="Anybody"/>
              </a:defRPr>
            </a:lvl7pPr>
            <a:lvl8pPr marL="3657600" lvl="7" indent="-317500">
              <a:lnSpc>
                <a:spcPct val="100000"/>
              </a:lnSpc>
              <a:spcBef>
                <a:spcPts val="0"/>
              </a:spcBef>
              <a:spcAft>
                <a:spcPts val="0"/>
              </a:spcAft>
              <a:buClr>
                <a:schemeClr val="dk1"/>
              </a:buClr>
              <a:buSzPts val="1400"/>
              <a:buFont typeface="Anybody"/>
              <a:buChar char="○"/>
              <a:defRPr>
                <a:solidFill>
                  <a:schemeClr val="dk1"/>
                </a:solidFill>
                <a:latin typeface="Anybody"/>
                <a:ea typeface="Anybody"/>
                <a:cs typeface="Anybody"/>
                <a:sym typeface="Anybody"/>
              </a:defRPr>
            </a:lvl8pPr>
            <a:lvl9pPr marL="4114800" lvl="8" indent="-317500">
              <a:lnSpc>
                <a:spcPct val="100000"/>
              </a:lnSpc>
              <a:spcBef>
                <a:spcPts val="0"/>
              </a:spcBef>
              <a:spcAft>
                <a:spcPts val="0"/>
              </a:spcAft>
              <a:buClr>
                <a:schemeClr val="dk1"/>
              </a:buClr>
              <a:buSzPts val="1400"/>
              <a:buFont typeface="Anybody"/>
              <a:buChar char="■"/>
              <a:defRPr>
                <a:solidFill>
                  <a:schemeClr val="dk1"/>
                </a:solidFill>
                <a:latin typeface="Anybody"/>
                <a:ea typeface="Anybody"/>
                <a:cs typeface="Anybody"/>
                <a:sym typeface="Anybody"/>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9.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19.xml"/><Relationship Id="rId5" Type="http://schemas.openxmlformats.org/officeDocument/2006/relationships/image" Target="../media/image53.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19.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19.xml"/><Relationship Id="rId5" Type="http://schemas.openxmlformats.org/officeDocument/2006/relationships/image" Target="../media/image61.png"/><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2"/>
          <p:cNvSpPr txBox="1">
            <a:spLocks noGrp="1"/>
          </p:cNvSpPr>
          <p:nvPr>
            <p:ph type="ctrTitle"/>
          </p:nvPr>
        </p:nvSpPr>
        <p:spPr>
          <a:xfrm>
            <a:off x="95864" y="1598498"/>
            <a:ext cx="5139417" cy="1650288"/>
          </a:xfrm>
          <a:prstGeom prst="rect">
            <a:avLst/>
          </a:prstGeom>
        </p:spPr>
        <p:txBody>
          <a:bodyPr spcFirstLastPara="1" wrap="square" lIns="91425" tIns="91425" rIns="91425" bIns="91425" anchor="t" anchorCtr="0">
            <a:noAutofit/>
          </a:bodyPr>
          <a:lstStyle/>
          <a:p>
            <a:pPr lvl="0" algn="ctr"/>
            <a:r>
              <a:rPr lang="en-US" sz="3600" dirty="0">
                <a:latin typeface="Bahnschrift SemiBold" panose="020B0502040204020203" pitchFamily="34" charset="0"/>
              </a:rPr>
              <a:t>Predictive Modeling of Liver Disorders Using Machine Learning</a:t>
            </a:r>
            <a:endParaRPr sz="3600" dirty="0">
              <a:solidFill>
                <a:schemeClr val="accent3"/>
              </a:solidFill>
              <a:latin typeface="Bahnschrift SemiBold" panose="020B0502040204020203" pitchFamily="34" charset="0"/>
            </a:endParaRPr>
          </a:p>
        </p:txBody>
      </p:sp>
      <p:cxnSp>
        <p:nvCxnSpPr>
          <p:cNvPr id="184" name="Google Shape;184;p32"/>
          <p:cNvCxnSpPr/>
          <p:nvPr/>
        </p:nvCxnSpPr>
        <p:spPr>
          <a:xfrm>
            <a:off x="180848" y="3479080"/>
            <a:ext cx="4715400" cy="0"/>
          </a:xfrm>
          <a:prstGeom prst="straightConnector1">
            <a:avLst/>
          </a:prstGeom>
          <a:noFill/>
          <a:ln w="9525" cap="flat" cmpd="sng">
            <a:solidFill>
              <a:schemeClr val="dk1"/>
            </a:solidFill>
            <a:prstDash val="solid"/>
            <a:round/>
            <a:headEnd type="none" w="med" len="med"/>
            <a:tailEnd type="none" w="med" len="med"/>
          </a:ln>
        </p:spPr>
      </p:cxnSp>
      <p:pic>
        <p:nvPicPr>
          <p:cNvPr id="185" name="Google Shape;185;p32"/>
          <p:cNvPicPr preferRelativeResize="0"/>
          <p:nvPr/>
        </p:nvPicPr>
        <p:blipFill>
          <a:blip r:embed="rId3">
            <a:alphaModFix/>
          </a:blip>
          <a:stretch>
            <a:fillRect/>
          </a:stretch>
        </p:blipFill>
        <p:spPr>
          <a:xfrm>
            <a:off x="5177776" y="2670878"/>
            <a:ext cx="3260677" cy="1877124"/>
          </a:xfrm>
          <a:prstGeom prst="rect">
            <a:avLst/>
          </a:prstGeom>
          <a:noFill/>
          <a:ln>
            <a:noFill/>
          </a:ln>
        </p:spPr>
      </p:pic>
      <p:pic>
        <p:nvPicPr>
          <p:cNvPr id="6" name="Image 5">
            <a:extLst>
              <a:ext uri="{FF2B5EF4-FFF2-40B4-BE49-F238E27FC236}">
                <a16:creationId xmlns:a16="http://schemas.microsoft.com/office/drawing/2014/main" id="{AFDFDC98-055A-F46C-732E-133687AF39B0}"/>
              </a:ext>
            </a:extLst>
          </p:cNvPr>
          <p:cNvPicPr>
            <a:picLocks noChangeAspect="1"/>
          </p:cNvPicPr>
          <p:nvPr/>
        </p:nvPicPr>
        <p:blipFill>
          <a:blip r:embed="rId4"/>
          <a:stretch>
            <a:fillRect/>
          </a:stretch>
        </p:blipFill>
        <p:spPr>
          <a:xfrm>
            <a:off x="180848" y="177003"/>
            <a:ext cx="1526458" cy="853692"/>
          </a:xfrm>
          <a:prstGeom prst="rect">
            <a:avLst/>
          </a:prstGeom>
          <a:noFill/>
          <a:ln w="571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pic>
      <p:sp>
        <p:nvSpPr>
          <p:cNvPr id="7" name="Freeform 7"/>
          <p:cNvSpPr/>
          <p:nvPr/>
        </p:nvSpPr>
        <p:spPr>
          <a:xfrm>
            <a:off x="8087733" y="118511"/>
            <a:ext cx="875664" cy="912184"/>
          </a:xfrm>
          <a:custGeom>
            <a:avLst/>
            <a:gdLst/>
            <a:ahLst/>
            <a:cxnLst/>
            <a:rect l="l" t="t" r="r" b="b"/>
            <a:pathLst>
              <a:path w="1701618" h="1667530">
                <a:moveTo>
                  <a:pt x="0" y="0"/>
                </a:moveTo>
                <a:lnTo>
                  <a:pt x="1701618" y="0"/>
                </a:lnTo>
                <a:lnTo>
                  <a:pt x="1701618" y="1667530"/>
                </a:lnTo>
                <a:lnTo>
                  <a:pt x="0" y="1667530"/>
                </a:lnTo>
                <a:lnTo>
                  <a:pt x="0" y="0"/>
                </a:lnTo>
                <a:close/>
              </a:path>
            </a:pathLst>
          </a:custGeom>
          <a:blipFill>
            <a:blip r:embed="rId5"/>
            <a:stretch>
              <a:fillRect t="-1022" b="-1022"/>
            </a:stretch>
          </a:blipFill>
          <a:ln w="57150">
            <a:solidFill>
              <a:schemeClr val="tx1"/>
            </a:solidFill>
          </a:ln>
        </p:spPr>
      </p:sp>
      <p:sp>
        <p:nvSpPr>
          <p:cNvPr id="3" name="Rectangle 2"/>
          <p:cNvSpPr/>
          <p:nvPr/>
        </p:nvSpPr>
        <p:spPr>
          <a:xfrm>
            <a:off x="324248" y="3636784"/>
            <a:ext cx="4572000" cy="523220"/>
          </a:xfrm>
          <a:prstGeom prst="rect">
            <a:avLst/>
          </a:prstGeom>
        </p:spPr>
        <p:txBody>
          <a:bodyPr>
            <a:spAutoFit/>
          </a:bodyPr>
          <a:lstStyle/>
          <a:p>
            <a:pPr marL="0" indent="0" algn="ctr"/>
            <a:r>
              <a:rPr lang="en-US" dirty="0">
                <a:latin typeface="Bahnschrift SemiBold Condensed" panose="020B0502040204020203" pitchFamily="34" charset="0"/>
                <a:cs typeface="Arial" panose="020B0604020202020204" pitchFamily="34" charset="0"/>
              </a:rPr>
              <a:t>MASTER OF SCIENCE IN COMPUTATIONAL BIOLOGY, BIOINFORMATICS AND DATA ANALYSIS</a:t>
            </a:r>
            <a:r>
              <a:rPr lang="en-US" dirty="0">
                <a:latin typeface="Bahnschrift SemiBold Condensed" panose="020B0502040204020203" pitchFamily="34" charset="0"/>
                <a:cs typeface="Angsana New" panose="02020603050405020304" pitchFamily="18" charset="-34"/>
              </a:rPr>
              <a:t> </a:t>
            </a:r>
            <a:endParaRPr lang="fr-FR" dirty="0">
              <a:latin typeface="Bahnschrift SemiBold Condensed" panose="020B0502040204020203" pitchFamily="34" charset="0"/>
            </a:endParaRPr>
          </a:p>
        </p:txBody>
      </p:sp>
      <p:sp>
        <p:nvSpPr>
          <p:cNvPr id="4" name="Rectangle 3"/>
          <p:cNvSpPr/>
          <p:nvPr/>
        </p:nvSpPr>
        <p:spPr>
          <a:xfrm>
            <a:off x="6297562" y="4453157"/>
            <a:ext cx="2979174" cy="1015663"/>
          </a:xfrm>
          <a:prstGeom prst="rect">
            <a:avLst/>
          </a:prstGeom>
        </p:spPr>
        <p:txBody>
          <a:bodyPr wrap="square">
            <a:spAutoFit/>
          </a:bodyPr>
          <a:lstStyle/>
          <a:p>
            <a:pPr algn="ctr" fontAlgn="base">
              <a:lnSpc>
                <a:spcPts val="1619"/>
              </a:lnSpc>
              <a:spcBef>
                <a:spcPts val="1200"/>
              </a:spcBef>
            </a:pPr>
            <a:endParaRPr lang="fr-FR" dirty="0">
              <a:solidFill>
                <a:srgbClr val="184D31"/>
              </a:solidFill>
              <a:latin typeface="Bahnschrift SemiBold" panose="020B0502040204020203" pitchFamily="34" charset="0"/>
            </a:endParaRPr>
          </a:p>
          <a:p>
            <a:pPr algn="ctr" fontAlgn="base">
              <a:lnSpc>
                <a:spcPts val="1619"/>
              </a:lnSpc>
              <a:spcBef>
                <a:spcPts val="1200"/>
              </a:spcBef>
            </a:pPr>
            <a:r>
              <a:rPr lang="fr-FR" dirty="0">
                <a:solidFill>
                  <a:srgbClr val="184D31"/>
                </a:solidFill>
                <a:latin typeface="Bahnschrift SemiBold" panose="020B0502040204020203" pitchFamily="34" charset="0"/>
              </a:rPr>
              <a:t>Réalisé par : KHAYAR NAJWA</a:t>
            </a:r>
          </a:p>
          <a:p>
            <a:pPr algn="ctr" fontAlgn="base">
              <a:lnSpc>
                <a:spcPts val="1619"/>
              </a:lnSpc>
              <a:spcBef>
                <a:spcPts val="1200"/>
              </a:spcBef>
            </a:pPr>
            <a:r>
              <a:rPr lang="fr-FR" dirty="0">
                <a:solidFill>
                  <a:srgbClr val="184D31"/>
                </a:solidFill>
                <a:latin typeface="Century Gothic" panose="020B0502020202020204" pitchFamily="34" charset="0"/>
              </a:rPr>
              <a:t>                            </a:t>
            </a:r>
            <a:endParaRPr lang="fr-FR" dirty="0">
              <a:solidFill>
                <a:srgbClr val="184D31"/>
              </a:solidFill>
              <a:latin typeface="Segoe UI" panose="020B0502040204020203"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1" name="Rectangle: Rounded Corners 10">
            <a:extLst>
              <a:ext uri="{FF2B5EF4-FFF2-40B4-BE49-F238E27FC236}">
                <a16:creationId xmlns:a16="http://schemas.microsoft.com/office/drawing/2014/main" id="{189D24E2-84CC-3638-C3B0-A11A75D85367}"/>
              </a:ext>
            </a:extLst>
          </p:cNvPr>
          <p:cNvSpPr/>
          <p:nvPr/>
        </p:nvSpPr>
        <p:spPr>
          <a:xfrm>
            <a:off x="249588" y="2361252"/>
            <a:ext cx="1398639" cy="327823"/>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ts val="1619"/>
              </a:lnSpc>
              <a:spcBef>
                <a:spcPts val="1200"/>
              </a:spcBef>
            </a:pPr>
            <a:endParaRPr lang="fr-FR" dirty="0" smtClean="0">
              <a:solidFill>
                <a:srgbClr val="184D31"/>
              </a:solidFill>
              <a:latin typeface="Bahnschrift SemiBold" panose="020B0502040204020203" pitchFamily="34" charset="0"/>
            </a:endParaRPr>
          </a:p>
          <a:p>
            <a:pPr algn="ctr" fontAlgn="base">
              <a:lnSpc>
                <a:spcPts val="1619"/>
              </a:lnSpc>
              <a:spcBef>
                <a:spcPts val="1200"/>
              </a:spcBef>
            </a:pPr>
            <a:r>
              <a:rPr lang="fr-FR" dirty="0">
                <a:solidFill>
                  <a:srgbClr val="184D31"/>
                </a:solidFill>
                <a:latin typeface="Century Gothic" panose="020B0502020202020204" pitchFamily="34" charset="0"/>
              </a:rPr>
              <a:t>                            </a:t>
            </a:r>
            <a:endParaRPr lang="fr-FR" dirty="0">
              <a:solidFill>
                <a:srgbClr val="184D31"/>
              </a:solidFill>
              <a:latin typeface="Segoe UI" panose="020B0502040204020203" pitchFamily="34" charset="0"/>
            </a:endParaRPr>
          </a:p>
        </p:txBody>
      </p:sp>
      <p:sp>
        <p:nvSpPr>
          <p:cNvPr id="242" name="Google Shape;242;p37"/>
          <p:cNvSpPr txBox="1">
            <a:spLocks noGrp="1"/>
          </p:cNvSpPr>
          <p:nvPr>
            <p:ph type="title"/>
          </p:nvPr>
        </p:nvSpPr>
        <p:spPr>
          <a:xfrm>
            <a:off x="584064"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smtClean="0">
                <a:solidFill>
                  <a:schemeClr val="accent3"/>
                </a:solidFill>
                <a:latin typeface="Bahnschrift SemiCondensed" panose="020B0502040204020203" pitchFamily="34" charset="0"/>
              </a:rPr>
              <a:t>Handling </a:t>
            </a:r>
            <a:r>
              <a:rPr lang="fr-FR" dirty="0" err="1" smtClean="0">
                <a:solidFill>
                  <a:schemeClr val="accent3"/>
                </a:solidFill>
                <a:latin typeface="Bahnschrift SemiCondensed" panose="020B0502040204020203" pitchFamily="34" charset="0"/>
              </a:rPr>
              <a:t>missing</a:t>
            </a:r>
            <a:r>
              <a:rPr lang="fr-FR" dirty="0" smtClean="0">
                <a:solidFill>
                  <a:schemeClr val="accent3"/>
                </a:solidFill>
                <a:latin typeface="Bahnschrift SemiCondensed" panose="020B0502040204020203" pitchFamily="34" charset="0"/>
              </a:rPr>
              <a:t> values </a:t>
            </a:r>
            <a:endParaRPr dirty="0">
              <a:solidFill>
                <a:schemeClr val="accent3"/>
              </a:solidFill>
              <a:latin typeface="Bahnschrift SemiCondensed" panose="020B0502040204020203" pitchFamily="34" charset="0"/>
            </a:endParaRPr>
          </a:p>
        </p:txBody>
      </p:sp>
      <p:cxnSp>
        <p:nvCxnSpPr>
          <p:cNvPr id="246" name="Google Shape;246;p37"/>
          <p:cNvCxnSpPr/>
          <p:nvPr/>
        </p:nvCxnSpPr>
        <p:spPr>
          <a:xfrm>
            <a:off x="584064" y="4712110"/>
            <a:ext cx="5588136" cy="1"/>
          </a:xfrm>
          <a:prstGeom prst="straightConnector1">
            <a:avLst/>
          </a:prstGeom>
          <a:noFill/>
          <a:ln w="9525" cap="flat" cmpd="sng">
            <a:solidFill>
              <a:schemeClr val="dk1"/>
            </a:solidFill>
            <a:prstDash val="solid"/>
            <a:round/>
            <a:headEnd type="none" w="med" len="med"/>
            <a:tailEnd type="none" w="med" len="med"/>
          </a:ln>
        </p:spPr>
      </p:cxnSp>
      <p:cxnSp>
        <p:nvCxnSpPr>
          <p:cNvPr id="247" name="Google Shape;247;p37"/>
          <p:cNvCxnSpPr/>
          <p:nvPr/>
        </p:nvCxnSpPr>
        <p:spPr>
          <a:xfrm>
            <a:off x="713769" y="767279"/>
            <a:ext cx="7715400" cy="0"/>
          </a:xfrm>
          <a:prstGeom prst="straightConnector1">
            <a:avLst/>
          </a:prstGeom>
          <a:noFill/>
          <a:ln w="9525" cap="flat" cmpd="sng">
            <a:solidFill>
              <a:schemeClr val="dk1"/>
            </a:solidFill>
            <a:prstDash val="solid"/>
            <a:round/>
            <a:headEnd type="none" w="med" len="med"/>
            <a:tailEnd type="none" w="med" len="med"/>
          </a:ln>
        </p:spPr>
      </p:cxnSp>
      <p:sp>
        <p:nvSpPr>
          <p:cNvPr id="20" name="Rectangle: Rounded Corners 10">
            <a:extLst>
              <a:ext uri="{FF2B5EF4-FFF2-40B4-BE49-F238E27FC236}">
                <a16:creationId xmlns:a16="http://schemas.microsoft.com/office/drawing/2014/main" id="{189D24E2-84CC-3638-C3B0-A11A75D85367}"/>
              </a:ext>
            </a:extLst>
          </p:cNvPr>
          <p:cNvSpPr/>
          <p:nvPr/>
        </p:nvSpPr>
        <p:spPr>
          <a:xfrm>
            <a:off x="2001053" y="1177271"/>
            <a:ext cx="5417386" cy="3023611"/>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ts val="1619"/>
              </a:lnSpc>
              <a:spcBef>
                <a:spcPts val="1200"/>
              </a:spcBef>
            </a:pPr>
            <a:endParaRPr lang="fr-FR" dirty="0" smtClean="0">
              <a:solidFill>
                <a:srgbClr val="184D31"/>
              </a:solidFill>
              <a:latin typeface="Bahnschrift SemiBold" panose="020B0502040204020203" pitchFamily="34" charset="0"/>
            </a:endParaRPr>
          </a:p>
          <a:p>
            <a:pPr algn="ctr" fontAlgn="base">
              <a:lnSpc>
                <a:spcPts val="1619"/>
              </a:lnSpc>
              <a:spcBef>
                <a:spcPts val="1200"/>
              </a:spcBef>
            </a:pPr>
            <a:r>
              <a:rPr lang="fr-FR" dirty="0">
                <a:solidFill>
                  <a:srgbClr val="184D31"/>
                </a:solidFill>
                <a:latin typeface="Century Gothic" panose="020B0502020202020204" pitchFamily="34" charset="0"/>
              </a:rPr>
              <a:t>                            </a:t>
            </a:r>
            <a:endParaRPr lang="fr-FR" dirty="0">
              <a:solidFill>
                <a:srgbClr val="184D31"/>
              </a:solidFill>
              <a:latin typeface="Segoe UI" panose="020B0502040204020203" pitchFamily="34" charset="0"/>
            </a:endParaRPr>
          </a:p>
        </p:txBody>
      </p:sp>
      <p:cxnSp>
        <p:nvCxnSpPr>
          <p:cNvPr id="8" name="Google Shape;246;p37"/>
          <p:cNvCxnSpPr/>
          <p:nvPr/>
        </p:nvCxnSpPr>
        <p:spPr>
          <a:xfrm>
            <a:off x="7779710" y="4712110"/>
            <a:ext cx="789103" cy="0"/>
          </a:xfrm>
          <a:prstGeom prst="straightConnector1">
            <a:avLst/>
          </a:prstGeom>
          <a:noFill/>
          <a:ln w="9525" cap="flat" cmpd="sng">
            <a:solidFill>
              <a:schemeClr val="dk1"/>
            </a:solidFill>
            <a:prstDash val="solid"/>
            <a:round/>
            <a:headEnd type="none" w="med" len="med"/>
            <a:tailEnd type="none" w="med" len="med"/>
          </a:ln>
        </p:spPr>
      </p:cxnSp>
      <p:pic>
        <p:nvPicPr>
          <p:cNvPr id="2" name="Image 1"/>
          <p:cNvPicPr>
            <a:picLocks noChangeAspect="1"/>
          </p:cNvPicPr>
          <p:nvPr/>
        </p:nvPicPr>
        <p:blipFill>
          <a:blip r:embed="rId3"/>
          <a:stretch>
            <a:fillRect/>
          </a:stretch>
        </p:blipFill>
        <p:spPr>
          <a:xfrm>
            <a:off x="2131142" y="1278508"/>
            <a:ext cx="5228303" cy="274695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Image 2"/>
          <p:cNvPicPr>
            <a:picLocks noChangeAspect="1"/>
          </p:cNvPicPr>
          <p:nvPr/>
        </p:nvPicPr>
        <p:blipFill>
          <a:blip r:embed="rId4"/>
          <a:stretch>
            <a:fillRect/>
          </a:stretch>
        </p:blipFill>
        <p:spPr>
          <a:xfrm>
            <a:off x="343444" y="2384528"/>
            <a:ext cx="1210925" cy="2812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Rectangle 3"/>
          <p:cNvSpPr/>
          <p:nvPr/>
        </p:nvSpPr>
        <p:spPr>
          <a:xfrm>
            <a:off x="3742173" y="803316"/>
            <a:ext cx="1935145" cy="307777"/>
          </a:xfrm>
          <a:prstGeom prst="rect">
            <a:avLst/>
          </a:prstGeom>
        </p:spPr>
        <p:txBody>
          <a:bodyPr wrap="none">
            <a:spAutoFit/>
          </a:bodyPr>
          <a:lstStyle/>
          <a:p>
            <a:r>
              <a:rPr lang="fr-FR" dirty="0" err="1">
                <a:solidFill>
                  <a:schemeClr val="accent3">
                    <a:lumMod val="60000"/>
                    <a:lumOff val="40000"/>
                  </a:schemeClr>
                </a:solidFill>
                <a:latin typeface="Bahnschrift SemiBold Condensed" panose="020B0502040204020203" pitchFamily="34" charset="0"/>
              </a:rPr>
              <a:t>Normality</a:t>
            </a:r>
            <a:r>
              <a:rPr lang="fr-FR" dirty="0">
                <a:solidFill>
                  <a:schemeClr val="accent3">
                    <a:lumMod val="60000"/>
                    <a:lumOff val="40000"/>
                  </a:schemeClr>
                </a:solidFill>
                <a:latin typeface="Bahnschrift SemiBold Condensed" panose="020B0502040204020203" pitchFamily="34" charset="0"/>
              </a:rPr>
              <a:t> </a:t>
            </a:r>
            <a:r>
              <a:rPr lang="fr-FR" dirty="0" err="1">
                <a:solidFill>
                  <a:schemeClr val="accent3">
                    <a:lumMod val="60000"/>
                    <a:lumOff val="40000"/>
                  </a:schemeClr>
                </a:solidFill>
                <a:latin typeface="Bahnschrift SemiBold Condensed" panose="020B0502040204020203" pitchFamily="34" charset="0"/>
              </a:rPr>
              <a:t>Testing</a:t>
            </a:r>
            <a:r>
              <a:rPr lang="fr-FR" dirty="0">
                <a:solidFill>
                  <a:schemeClr val="accent3">
                    <a:lumMod val="60000"/>
                    <a:lumOff val="40000"/>
                  </a:schemeClr>
                </a:solidFill>
                <a:latin typeface="Bahnschrift SemiBold Condensed" panose="020B0502040204020203" pitchFamily="34" charset="0"/>
              </a:rPr>
              <a:t> of Features</a:t>
            </a:r>
          </a:p>
        </p:txBody>
      </p:sp>
    </p:spTree>
    <p:extLst>
      <p:ext uri="{BB962C8B-B14F-4D97-AF65-F5344CB8AC3E}">
        <p14:creationId xmlns:p14="http://schemas.microsoft.com/office/powerpoint/2010/main" val="5833819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42" name="Google Shape;242;p37"/>
          <p:cNvSpPr txBox="1">
            <a:spLocks noGrp="1"/>
          </p:cNvSpPr>
          <p:nvPr>
            <p:ph type="title"/>
          </p:nvPr>
        </p:nvSpPr>
        <p:spPr>
          <a:xfrm>
            <a:off x="584064"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smtClean="0">
                <a:solidFill>
                  <a:schemeClr val="accent3"/>
                </a:solidFill>
                <a:latin typeface="Bahnschrift SemiCondensed" panose="020B0502040204020203" pitchFamily="34" charset="0"/>
              </a:rPr>
              <a:t>Handling </a:t>
            </a:r>
            <a:r>
              <a:rPr lang="fr-FR" dirty="0" err="1" smtClean="0">
                <a:solidFill>
                  <a:schemeClr val="accent3"/>
                </a:solidFill>
                <a:latin typeface="Bahnschrift SemiCondensed" panose="020B0502040204020203" pitchFamily="34" charset="0"/>
              </a:rPr>
              <a:t>missing</a:t>
            </a:r>
            <a:r>
              <a:rPr lang="fr-FR" dirty="0" smtClean="0">
                <a:solidFill>
                  <a:schemeClr val="accent3"/>
                </a:solidFill>
                <a:latin typeface="Bahnschrift SemiCondensed" panose="020B0502040204020203" pitchFamily="34" charset="0"/>
              </a:rPr>
              <a:t> values </a:t>
            </a:r>
            <a:endParaRPr dirty="0">
              <a:solidFill>
                <a:schemeClr val="accent3"/>
              </a:solidFill>
              <a:latin typeface="Bahnschrift SemiCondensed" panose="020B0502040204020203" pitchFamily="34" charset="0"/>
            </a:endParaRPr>
          </a:p>
        </p:txBody>
      </p:sp>
      <p:cxnSp>
        <p:nvCxnSpPr>
          <p:cNvPr id="246" name="Google Shape;246;p37"/>
          <p:cNvCxnSpPr/>
          <p:nvPr/>
        </p:nvCxnSpPr>
        <p:spPr>
          <a:xfrm>
            <a:off x="584064" y="4712110"/>
            <a:ext cx="5588136" cy="1"/>
          </a:xfrm>
          <a:prstGeom prst="straightConnector1">
            <a:avLst/>
          </a:prstGeom>
          <a:noFill/>
          <a:ln w="9525" cap="flat" cmpd="sng">
            <a:solidFill>
              <a:schemeClr val="dk1"/>
            </a:solidFill>
            <a:prstDash val="solid"/>
            <a:round/>
            <a:headEnd type="none" w="med" len="med"/>
            <a:tailEnd type="none" w="med" len="med"/>
          </a:ln>
        </p:spPr>
      </p:cxnSp>
      <p:cxnSp>
        <p:nvCxnSpPr>
          <p:cNvPr id="247" name="Google Shape;247;p37"/>
          <p:cNvCxnSpPr/>
          <p:nvPr/>
        </p:nvCxnSpPr>
        <p:spPr>
          <a:xfrm>
            <a:off x="713769" y="767279"/>
            <a:ext cx="7715400" cy="0"/>
          </a:xfrm>
          <a:prstGeom prst="straightConnector1">
            <a:avLst/>
          </a:prstGeom>
          <a:noFill/>
          <a:ln w="9525" cap="flat" cmpd="sng">
            <a:solidFill>
              <a:schemeClr val="dk1"/>
            </a:solidFill>
            <a:prstDash val="solid"/>
            <a:round/>
            <a:headEnd type="none" w="med" len="med"/>
            <a:tailEnd type="none" w="med" len="med"/>
          </a:ln>
        </p:spPr>
      </p:cxnSp>
      <p:sp>
        <p:nvSpPr>
          <p:cNvPr id="20" name="Rectangle: Rounded Corners 10">
            <a:extLst>
              <a:ext uri="{FF2B5EF4-FFF2-40B4-BE49-F238E27FC236}">
                <a16:creationId xmlns:a16="http://schemas.microsoft.com/office/drawing/2014/main" id="{189D24E2-84CC-3638-C3B0-A11A75D85367}"/>
              </a:ext>
            </a:extLst>
          </p:cNvPr>
          <p:cNvSpPr/>
          <p:nvPr/>
        </p:nvSpPr>
        <p:spPr>
          <a:xfrm>
            <a:off x="754814" y="1177271"/>
            <a:ext cx="3082571" cy="194979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ts val="1619"/>
              </a:lnSpc>
              <a:spcBef>
                <a:spcPts val="1200"/>
              </a:spcBef>
            </a:pPr>
            <a:endParaRPr lang="fr-FR" dirty="0" smtClean="0">
              <a:solidFill>
                <a:srgbClr val="184D31"/>
              </a:solidFill>
              <a:latin typeface="Bahnschrift SemiBold" panose="020B0502040204020203" pitchFamily="34" charset="0"/>
            </a:endParaRPr>
          </a:p>
          <a:p>
            <a:pPr algn="ctr" fontAlgn="base">
              <a:lnSpc>
                <a:spcPts val="1619"/>
              </a:lnSpc>
              <a:spcBef>
                <a:spcPts val="1200"/>
              </a:spcBef>
            </a:pPr>
            <a:r>
              <a:rPr lang="fr-FR" dirty="0">
                <a:solidFill>
                  <a:srgbClr val="184D31"/>
                </a:solidFill>
                <a:latin typeface="Century Gothic" panose="020B0502020202020204" pitchFamily="34" charset="0"/>
              </a:rPr>
              <a:t>                            </a:t>
            </a:r>
            <a:endParaRPr lang="fr-FR" dirty="0">
              <a:solidFill>
                <a:srgbClr val="184D31"/>
              </a:solidFill>
              <a:latin typeface="Segoe UI" panose="020B0502040204020203" pitchFamily="34" charset="0"/>
            </a:endParaRPr>
          </a:p>
        </p:txBody>
      </p:sp>
      <p:cxnSp>
        <p:nvCxnSpPr>
          <p:cNvPr id="8" name="Google Shape;246;p37"/>
          <p:cNvCxnSpPr/>
          <p:nvPr/>
        </p:nvCxnSpPr>
        <p:spPr>
          <a:xfrm>
            <a:off x="7779710" y="4712110"/>
            <a:ext cx="789103" cy="0"/>
          </a:xfrm>
          <a:prstGeom prst="straightConnector1">
            <a:avLst/>
          </a:prstGeom>
          <a:noFill/>
          <a:ln w="9525" cap="flat" cmpd="sng">
            <a:solidFill>
              <a:schemeClr val="dk1"/>
            </a:solidFill>
            <a:prstDash val="solid"/>
            <a:round/>
            <a:headEnd type="none" w="med" len="med"/>
            <a:tailEnd type="none" w="med" len="med"/>
          </a:ln>
        </p:spPr>
      </p:cxnSp>
      <p:pic>
        <p:nvPicPr>
          <p:cNvPr id="11" name="Image 10"/>
          <p:cNvPicPr>
            <a:picLocks noChangeAspect="1"/>
          </p:cNvPicPr>
          <p:nvPr/>
        </p:nvPicPr>
        <p:blipFill>
          <a:blip r:embed="rId3"/>
          <a:stretch>
            <a:fillRect/>
          </a:stretch>
        </p:blipFill>
        <p:spPr>
          <a:xfrm>
            <a:off x="910559" y="1292781"/>
            <a:ext cx="2771079" cy="171877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7" name="Rectangle: Rounded Corners 10">
            <a:extLst>
              <a:ext uri="{FF2B5EF4-FFF2-40B4-BE49-F238E27FC236}">
                <a16:creationId xmlns:a16="http://schemas.microsoft.com/office/drawing/2014/main" id="{189D24E2-84CC-3638-C3B0-A11A75D85367}"/>
              </a:ext>
            </a:extLst>
          </p:cNvPr>
          <p:cNvSpPr/>
          <p:nvPr/>
        </p:nvSpPr>
        <p:spPr>
          <a:xfrm>
            <a:off x="4630914" y="1158087"/>
            <a:ext cx="3082571" cy="205703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ts val="1619"/>
              </a:lnSpc>
              <a:spcBef>
                <a:spcPts val="1200"/>
              </a:spcBef>
            </a:pPr>
            <a:endParaRPr lang="fr-FR" dirty="0" smtClean="0">
              <a:solidFill>
                <a:srgbClr val="184D31"/>
              </a:solidFill>
              <a:latin typeface="Bahnschrift SemiBold" panose="020B0502040204020203" pitchFamily="34" charset="0"/>
            </a:endParaRPr>
          </a:p>
          <a:p>
            <a:pPr algn="ctr" fontAlgn="base">
              <a:lnSpc>
                <a:spcPts val="1619"/>
              </a:lnSpc>
              <a:spcBef>
                <a:spcPts val="1200"/>
              </a:spcBef>
            </a:pPr>
            <a:r>
              <a:rPr lang="fr-FR" dirty="0">
                <a:solidFill>
                  <a:srgbClr val="184D31"/>
                </a:solidFill>
                <a:latin typeface="Century Gothic" panose="020B0502020202020204" pitchFamily="34" charset="0"/>
              </a:rPr>
              <a:t>                            </a:t>
            </a:r>
            <a:endParaRPr lang="fr-FR" dirty="0">
              <a:solidFill>
                <a:srgbClr val="184D31"/>
              </a:solidFill>
              <a:latin typeface="Segoe UI" panose="020B0502040204020203" pitchFamily="34" charset="0"/>
            </a:endParaRPr>
          </a:p>
        </p:txBody>
      </p:sp>
      <p:pic>
        <p:nvPicPr>
          <p:cNvPr id="12" name="Image 11"/>
          <p:cNvPicPr>
            <a:picLocks noChangeAspect="1"/>
          </p:cNvPicPr>
          <p:nvPr/>
        </p:nvPicPr>
        <p:blipFill>
          <a:blip r:embed="rId4"/>
          <a:stretch>
            <a:fillRect/>
          </a:stretch>
        </p:blipFill>
        <p:spPr>
          <a:xfrm>
            <a:off x="4715796" y="1252815"/>
            <a:ext cx="2912806" cy="184073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9" name="Rectangle: Rounded Corners 10">
            <a:extLst>
              <a:ext uri="{FF2B5EF4-FFF2-40B4-BE49-F238E27FC236}">
                <a16:creationId xmlns:a16="http://schemas.microsoft.com/office/drawing/2014/main" id="{189D24E2-84CC-3638-C3B0-A11A75D85367}"/>
              </a:ext>
            </a:extLst>
          </p:cNvPr>
          <p:cNvSpPr/>
          <p:nvPr/>
        </p:nvSpPr>
        <p:spPr>
          <a:xfrm>
            <a:off x="1772763" y="3283029"/>
            <a:ext cx="3296265" cy="138240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ts val="1619"/>
              </a:lnSpc>
              <a:spcBef>
                <a:spcPts val="1200"/>
              </a:spcBef>
            </a:pPr>
            <a:endParaRPr lang="fr-FR" dirty="0" smtClean="0">
              <a:solidFill>
                <a:srgbClr val="184D31"/>
              </a:solidFill>
              <a:latin typeface="Bahnschrift SemiBold" panose="020B0502040204020203" pitchFamily="34" charset="0"/>
            </a:endParaRPr>
          </a:p>
          <a:p>
            <a:pPr algn="ctr" fontAlgn="base">
              <a:lnSpc>
                <a:spcPts val="1619"/>
              </a:lnSpc>
              <a:spcBef>
                <a:spcPts val="1200"/>
              </a:spcBef>
            </a:pPr>
            <a:r>
              <a:rPr lang="fr-FR" dirty="0">
                <a:solidFill>
                  <a:srgbClr val="184D31"/>
                </a:solidFill>
                <a:latin typeface="Century Gothic" panose="020B0502020202020204" pitchFamily="34" charset="0"/>
              </a:rPr>
              <a:t>                            </a:t>
            </a:r>
            <a:endParaRPr lang="fr-FR" dirty="0">
              <a:solidFill>
                <a:srgbClr val="184D31"/>
              </a:solidFill>
              <a:latin typeface="Segoe UI" panose="020B0502040204020203" pitchFamily="34" charset="0"/>
            </a:endParaRPr>
          </a:p>
        </p:txBody>
      </p:sp>
      <p:sp>
        <p:nvSpPr>
          <p:cNvPr id="22" name="Rectangle: Rounded Corners 10">
            <a:extLst>
              <a:ext uri="{FF2B5EF4-FFF2-40B4-BE49-F238E27FC236}">
                <a16:creationId xmlns:a16="http://schemas.microsoft.com/office/drawing/2014/main" id="{189D24E2-84CC-3638-C3B0-A11A75D85367}"/>
              </a:ext>
            </a:extLst>
          </p:cNvPr>
          <p:cNvSpPr/>
          <p:nvPr/>
        </p:nvSpPr>
        <p:spPr>
          <a:xfrm>
            <a:off x="5748421" y="3574610"/>
            <a:ext cx="2613915" cy="101518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ts val="1619"/>
              </a:lnSpc>
              <a:spcBef>
                <a:spcPts val="1200"/>
              </a:spcBef>
            </a:pPr>
            <a:endParaRPr lang="fr-FR" dirty="0" smtClean="0">
              <a:solidFill>
                <a:srgbClr val="184D31"/>
              </a:solidFill>
              <a:latin typeface="Bahnschrift SemiBold" panose="020B0502040204020203" pitchFamily="34" charset="0"/>
            </a:endParaRPr>
          </a:p>
          <a:p>
            <a:pPr algn="ctr" fontAlgn="base">
              <a:lnSpc>
                <a:spcPts val="1619"/>
              </a:lnSpc>
              <a:spcBef>
                <a:spcPts val="1200"/>
              </a:spcBef>
            </a:pPr>
            <a:r>
              <a:rPr lang="fr-FR" dirty="0">
                <a:solidFill>
                  <a:srgbClr val="184D31"/>
                </a:solidFill>
                <a:latin typeface="Century Gothic" panose="020B0502020202020204" pitchFamily="34" charset="0"/>
              </a:rPr>
              <a:t>                            </a:t>
            </a:r>
            <a:endParaRPr lang="fr-FR" dirty="0">
              <a:solidFill>
                <a:srgbClr val="184D31"/>
              </a:solidFill>
              <a:latin typeface="Segoe UI" panose="020B0502040204020203" pitchFamily="34" charset="0"/>
            </a:endParaRPr>
          </a:p>
        </p:txBody>
      </p:sp>
      <p:pic>
        <p:nvPicPr>
          <p:cNvPr id="14" name="Image 13"/>
          <p:cNvPicPr>
            <a:picLocks noChangeAspect="1"/>
          </p:cNvPicPr>
          <p:nvPr/>
        </p:nvPicPr>
        <p:blipFill>
          <a:blip r:embed="rId5"/>
          <a:stretch>
            <a:fillRect/>
          </a:stretch>
        </p:blipFill>
        <p:spPr>
          <a:xfrm>
            <a:off x="5748421" y="3697101"/>
            <a:ext cx="2613915" cy="77019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5" name="Rectangle 14"/>
          <p:cNvSpPr/>
          <p:nvPr/>
        </p:nvSpPr>
        <p:spPr>
          <a:xfrm>
            <a:off x="101712" y="776151"/>
            <a:ext cx="2967479" cy="307777"/>
          </a:xfrm>
          <a:prstGeom prst="rect">
            <a:avLst/>
          </a:prstGeom>
        </p:spPr>
        <p:txBody>
          <a:bodyPr wrap="none">
            <a:spAutoFit/>
          </a:bodyPr>
          <a:lstStyle/>
          <a:p>
            <a:r>
              <a:rPr lang="fr-FR" b="1" dirty="0" err="1">
                <a:solidFill>
                  <a:schemeClr val="accent3">
                    <a:lumMod val="40000"/>
                    <a:lumOff val="60000"/>
                  </a:schemeClr>
                </a:solidFill>
                <a:latin typeface="Consolas" panose="020B0609020204030204" pitchFamily="49" charset="0"/>
              </a:rPr>
              <a:t>Alkphos</a:t>
            </a:r>
            <a:r>
              <a:rPr lang="fr-FR" b="1" dirty="0">
                <a:solidFill>
                  <a:schemeClr val="accent3">
                    <a:lumMod val="40000"/>
                    <a:lumOff val="60000"/>
                  </a:schemeClr>
                </a:solidFill>
                <a:latin typeface="Consolas" panose="020B0609020204030204" pitchFamily="49" charset="0"/>
              </a:rPr>
              <a:t> </a:t>
            </a:r>
            <a:r>
              <a:rPr lang="fr-FR" b="1" dirty="0" err="1">
                <a:solidFill>
                  <a:schemeClr val="accent3">
                    <a:lumMod val="40000"/>
                    <a:lumOff val="60000"/>
                  </a:schemeClr>
                </a:solidFill>
                <a:latin typeface="Consolas" panose="020B0609020204030204" pitchFamily="49" charset="0"/>
              </a:rPr>
              <a:t>Alkaline</a:t>
            </a:r>
            <a:r>
              <a:rPr lang="fr-FR" b="1" dirty="0">
                <a:solidFill>
                  <a:schemeClr val="accent3">
                    <a:lumMod val="40000"/>
                    <a:lumOff val="60000"/>
                  </a:schemeClr>
                </a:solidFill>
                <a:latin typeface="Consolas" panose="020B0609020204030204" pitchFamily="49" charset="0"/>
              </a:rPr>
              <a:t> </a:t>
            </a:r>
            <a:r>
              <a:rPr lang="fr-FR" b="1" dirty="0" err="1">
                <a:solidFill>
                  <a:schemeClr val="accent3">
                    <a:lumMod val="40000"/>
                    <a:lumOff val="60000"/>
                  </a:schemeClr>
                </a:solidFill>
                <a:latin typeface="Consolas" panose="020B0609020204030204" pitchFamily="49" charset="0"/>
              </a:rPr>
              <a:t>Phosphotase</a:t>
            </a:r>
            <a:endParaRPr lang="fr-FR" dirty="0">
              <a:solidFill>
                <a:schemeClr val="accent3">
                  <a:lumMod val="40000"/>
                  <a:lumOff val="60000"/>
                </a:schemeClr>
              </a:solidFill>
              <a:latin typeface="Consolas" panose="020B0609020204030204" pitchFamily="49" charset="0"/>
            </a:endParaRPr>
          </a:p>
        </p:txBody>
      </p:sp>
      <p:pic>
        <p:nvPicPr>
          <p:cNvPr id="2" name="Image 1"/>
          <p:cNvPicPr>
            <a:picLocks noChangeAspect="1"/>
          </p:cNvPicPr>
          <p:nvPr/>
        </p:nvPicPr>
        <p:blipFill>
          <a:blip r:embed="rId6"/>
          <a:stretch>
            <a:fillRect/>
          </a:stretch>
        </p:blipFill>
        <p:spPr>
          <a:xfrm>
            <a:off x="1772763" y="3459935"/>
            <a:ext cx="3332298" cy="4267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Image 2"/>
          <p:cNvPicPr>
            <a:picLocks noChangeAspect="1"/>
          </p:cNvPicPr>
          <p:nvPr/>
        </p:nvPicPr>
        <p:blipFill>
          <a:blip r:embed="rId7"/>
          <a:stretch>
            <a:fillRect/>
          </a:stretch>
        </p:blipFill>
        <p:spPr>
          <a:xfrm>
            <a:off x="2083469" y="3974233"/>
            <a:ext cx="2674852" cy="4572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9969215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42" name="Google Shape;242;p37"/>
          <p:cNvSpPr txBox="1">
            <a:spLocks noGrp="1"/>
          </p:cNvSpPr>
          <p:nvPr>
            <p:ph type="title"/>
          </p:nvPr>
        </p:nvSpPr>
        <p:spPr>
          <a:xfrm>
            <a:off x="584064"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smtClean="0">
                <a:solidFill>
                  <a:schemeClr val="accent3"/>
                </a:solidFill>
                <a:latin typeface="Bahnschrift SemiCondensed" panose="020B0502040204020203" pitchFamily="34" charset="0"/>
              </a:rPr>
              <a:t>Handling </a:t>
            </a:r>
            <a:r>
              <a:rPr lang="fr-FR" dirty="0" err="1" smtClean="0">
                <a:solidFill>
                  <a:schemeClr val="accent3"/>
                </a:solidFill>
                <a:latin typeface="Bahnschrift SemiCondensed" panose="020B0502040204020203" pitchFamily="34" charset="0"/>
              </a:rPr>
              <a:t>missing</a:t>
            </a:r>
            <a:r>
              <a:rPr lang="fr-FR" dirty="0" smtClean="0">
                <a:solidFill>
                  <a:schemeClr val="accent3"/>
                </a:solidFill>
                <a:latin typeface="Bahnschrift SemiCondensed" panose="020B0502040204020203" pitchFamily="34" charset="0"/>
              </a:rPr>
              <a:t> values </a:t>
            </a:r>
            <a:endParaRPr dirty="0">
              <a:solidFill>
                <a:schemeClr val="accent3"/>
              </a:solidFill>
              <a:latin typeface="Bahnschrift SemiCondensed" panose="020B0502040204020203" pitchFamily="34" charset="0"/>
            </a:endParaRPr>
          </a:p>
        </p:txBody>
      </p:sp>
      <p:cxnSp>
        <p:nvCxnSpPr>
          <p:cNvPr id="246" name="Google Shape;246;p37"/>
          <p:cNvCxnSpPr/>
          <p:nvPr/>
        </p:nvCxnSpPr>
        <p:spPr>
          <a:xfrm>
            <a:off x="584064" y="4712110"/>
            <a:ext cx="5588136" cy="1"/>
          </a:xfrm>
          <a:prstGeom prst="straightConnector1">
            <a:avLst/>
          </a:prstGeom>
          <a:noFill/>
          <a:ln w="9525" cap="flat" cmpd="sng">
            <a:solidFill>
              <a:schemeClr val="dk1"/>
            </a:solidFill>
            <a:prstDash val="solid"/>
            <a:round/>
            <a:headEnd type="none" w="med" len="med"/>
            <a:tailEnd type="none" w="med" len="med"/>
          </a:ln>
        </p:spPr>
      </p:cxnSp>
      <p:cxnSp>
        <p:nvCxnSpPr>
          <p:cNvPr id="247" name="Google Shape;247;p37"/>
          <p:cNvCxnSpPr/>
          <p:nvPr/>
        </p:nvCxnSpPr>
        <p:spPr>
          <a:xfrm>
            <a:off x="713769" y="767279"/>
            <a:ext cx="7715400" cy="0"/>
          </a:xfrm>
          <a:prstGeom prst="straightConnector1">
            <a:avLst/>
          </a:prstGeom>
          <a:noFill/>
          <a:ln w="9525" cap="flat" cmpd="sng">
            <a:solidFill>
              <a:schemeClr val="dk1"/>
            </a:solidFill>
            <a:prstDash val="solid"/>
            <a:round/>
            <a:headEnd type="none" w="med" len="med"/>
            <a:tailEnd type="none" w="med" len="med"/>
          </a:ln>
        </p:spPr>
      </p:cxnSp>
      <p:sp>
        <p:nvSpPr>
          <p:cNvPr id="20" name="Rectangle: Rounded Corners 10">
            <a:extLst>
              <a:ext uri="{FF2B5EF4-FFF2-40B4-BE49-F238E27FC236}">
                <a16:creationId xmlns:a16="http://schemas.microsoft.com/office/drawing/2014/main" id="{189D24E2-84CC-3638-C3B0-A11A75D85367}"/>
              </a:ext>
            </a:extLst>
          </p:cNvPr>
          <p:cNvSpPr/>
          <p:nvPr/>
        </p:nvSpPr>
        <p:spPr>
          <a:xfrm>
            <a:off x="754814" y="1177271"/>
            <a:ext cx="3082571" cy="194979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ts val="1619"/>
              </a:lnSpc>
              <a:spcBef>
                <a:spcPts val="1200"/>
              </a:spcBef>
            </a:pPr>
            <a:endParaRPr lang="fr-FR" dirty="0" smtClean="0">
              <a:solidFill>
                <a:srgbClr val="184D31"/>
              </a:solidFill>
              <a:latin typeface="Bahnschrift SemiBold" panose="020B0502040204020203" pitchFamily="34" charset="0"/>
            </a:endParaRPr>
          </a:p>
          <a:p>
            <a:pPr algn="ctr" fontAlgn="base">
              <a:lnSpc>
                <a:spcPts val="1619"/>
              </a:lnSpc>
              <a:spcBef>
                <a:spcPts val="1200"/>
              </a:spcBef>
            </a:pPr>
            <a:r>
              <a:rPr lang="fr-FR" dirty="0">
                <a:solidFill>
                  <a:srgbClr val="184D31"/>
                </a:solidFill>
                <a:latin typeface="Century Gothic" panose="020B0502020202020204" pitchFamily="34" charset="0"/>
              </a:rPr>
              <a:t>                            </a:t>
            </a:r>
            <a:endParaRPr lang="fr-FR" dirty="0">
              <a:solidFill>
                <a:srgbClr val="184D31"/>
              </a:solidFill>
              <a:latin typeface="Segoe UI" panose="020B0502040204020203" pitchFamily="34" charset="0"/>
            </a:endParaRPr>
          </a:p>
        </p:txBody>
      </p:sp>
      <p:cxnSp>
        <p:nvCxnSpPr>
          <p:cNvPr id="8" name="Google Shape;246;p37"/>
          <p:cNvCxnSpPr/>
          <p:nvPr/>
        </p:nvCxnSpPr>
        <p:spPr>
          <a:xfrm>
            <a:off x="7779710" y="4712110"/>
            <a:ext cx="789103" cy="0"/>
          </a:xfrm>
          <a:prstGeom prst="straightConnector1">
            <a:avLst/>
          </a:prstGeom>
          <a:noFill/>
          <a:ln w="9525" cap="flat" cmpd="sng">
            <a:solidFill>
              <a:schemeClr val="dk1"/>
            </a:solidFill>
            <a:prstDash val="solid"/>
            <a:round/>
            <a:headEnd type="none" w="med" len="med"/>
            <a:tailEnd type="none" w="med" len="med"/>
          </a:ln>
        </p:spPr>
      </p:cxnSp>
      <p:sp>
        <p:nvSpPr>
          <p:cNvPr id="17" name="Rectangle: Rounded Corners 10">
            <a:extLst>
              <a:ext uri="{FF2B5EF4-FFF2-40B4-BE49-F238E27FC236}">
                <a16:creationId xmlns:a16="http://schemas.microsoft.com/office/drawing/2014/main" id="{189D24E2-84CC-3638-C3B0-A11A75D85367}"/>
              </a:ext>
            </a:extLst>
          </p:cNvPr>
          <p:cNvSpPr/>
          <p:nvPr/>
        </p:nvSpPr>
        <p:spPr>
          <a:xfrm>
            <a:off x="4630914" y="1158087"/>
            <a:ext cx="3082571" cy="205703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ts val="1619"/>
              </a:lnSpc>
              <a:spcBef>
                <a:spcPts val="1200"/>
              </a:spcBef>
            </a:pPr>
            <a:endParaRPr lang="fr-FR" dirty="0" smtClean="0">
              <a:solidFill>
                <a:srgbClr val="184D31"/>
              </a:solidFill>
              <a:latin typeface="Bahnschrift SemiBold" panose="020B0502040204020203" pitchFamily="34" charset="0"/>
            </a:endParaRPr>
          </a:p>
          <a:p>
            <a:pPr algn="ctr" fontAlgn="base">
              <a:lnSpc>
                <a:spcPts val="1619"/>
              </a:lnSpc>
              <a:spcBef>
                <a:spcPts val="1200"/>
              </a:spcBef>
            </a:pPr>
            <a:r>
              <a:rPr lang="fr-FR" dirty="0">
                <a:solidFill>
                  <a:srgbClr val="184D31"/>
                </a:solidFill>
                <a:latin typeface="Century Gothic" panose="020B0502020202020204" pitchFamily="34" charset="0"/>
              </a:rPr>
              <a:t>                            </a:t>
            </a:r>
            <a:endParaRPr lang="fr-FR" dirty="0">
              <a:solidFill>
                <a:srgbClr val="184D31"/>
              </a:solidFill>
              <a:latin typeface="Segoe UI" panose="020B0502040204020203" pitchFamily="34" charset="0"/>
            </a:endParaRPr>
          </a:p>
        </p:txBody>
      </p:sp>
      <p:sp>
        <p:nvSpPr>
          <p:cNvPr id="19" name="Rectangle: Rounded Corners 10">
            <a:extLst>
              <a:ext uri="{FF2B5EF4-FFF2-40B4-BE49-F238E27FC236}">
                <a16:creationId xmlns:a16="http://schemas.microsoft.com/office/drawing/2014/main" id="{189D24E2-84CC-3638-C3B0-A11A75D85367}"/>
              </a:ext>
            </a:extLst>
          </p:cNvPr>
          <p:cNvSpPr/>
          <p:nvPr/>
        </p:nvSpPr>
        <p:spPr>
          <a:xfrm>
            <a:off x="1772763" y="3283029"/>
            <a:ext cx="3296265" cy="138240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ts val="1619"/>
              </a:lnSpc>
              <a:spcBef>
                <a:spcPts val="1200"/>
              </a:spcBef>
            </a:pPr>
            <a:endParaRPr lang="fr-FR" dirty="0" smtClean="0">
              <a:solidFill>
                <a:srgbClr val="184D31"/>
              </a:solidFill>
              <a:latin typeface="Bahnschrift SemiBold" panose="020B0502040204020203" pitchFamily="34" charset="0"/>
            </a:endParaRPr>
          </a:p>
          <a:p>
            <a:pPr algn="ctr" fontAlgn="base">
              <a:lnSpc>
                <a:spcPts val="1619"/>
              </a:lnSpc>
              <a:spcBef>
                <a:spcPts val="1200"/>
              </a:spcBef>
            </a:pPr>
            <a:r>
              <a:rPr lang="fr-FR" dirty="0">
                <a:solidFill>
                  <a:srgbClr val="184D31"/>
                </a:solidFill>
                <a:latin typeface="Century Gothic" panose="020B0502020202020204" pitchFamily="34" charset="0"/>
              </a:rPr>
              <a:t>                            </a:t>
            </a:r>
            <a:endParaRPr lang="fr-FR" dirty="0">
              <a:solidFill>
                <a:srgbClr val="184D31"/>
              </a:solidFill>
              <a:latin typeface="Segoe UI" panose="020B0502040204020203" pitchFamily="34" charset="0"/>
            </a:endParaRPr>
          </a:p>
        </p:txBody>
      </p:sp>
      <p:sp>
        <p:nvSpPr>
          <p:cNvPr id="22" name="Rectangle: Rounded Corners 10">
            <a:extLst>
              <a:ext uri="{FF2B5EF4-FFF2-40B4-BE49-F238E27FC236}">
                <a16:creationId xmlns:a16="http://schemas.microsoft.com/office/drawing/2014/main" id="{189D24E2-84CC-3638-C3B0-A11A75D85367}"/>
              </a:ext>
            </a:extLst>
          </p:cNvPr>
          <p:cNvSpPr/>
          <p:nvPr/>
        </p:nvSpPr>
        <p:spPr>
          <a:xfrm>
            <a:off x="5748421" y="3574610"/>
            <a:ext cx="2613915" cy="101518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ts val="1619"/>
              </a:lnSpc>
              <a:spcBef>
                <a:spcPts val="1200"/>
              </a:spcBef>
            </a:pPr>
            <a:endParaRPr lang="fr-FR" dirty="0" smtClean="0">
              <a:solidFill>
                <a:srgbClr val="184D31"/>
              </a:solidFill>
              <a:latin typeface="Bahnschrift SemiBold" panose="020B0502040204020203" pitchFamily="34" charset="0"/>
            </a:endParaRPr>
          </a:p>
          <a:p>
            <a:pPr algn="ctr" fontAlgn="base">
              <a:lnSpc>
                <a:spcPts val="1619"/>
              </a:lnSpc>
              <a:spcBef>
                <a:spcPts val="1200"/>
              </a:spcBef>
            </a:pPr>
            <a:r>
              <a:rPr lang="fr-FR" dirty="0">
                <a:solidFill>
                  <a:srgbClr val="184D31"/>
                </a:solidFill>
                <a:latin typeface="Century Gothic" panose="020B0502020202020204" pitchFamily="34" charset="0"/>
              </a:rPr>
              <a:t>                            </a:t>
            </a:r>
            <a:endParaRPr lang="fr-FR" dirty="0">
              <a:solidFill>
                <a:srgbClr val="184D31"/>
              </a:solidFill>
              <a:latin typeface="Segoe UI" panose="020B0502040204020203" pitchFamily="34" charset="0"/>
            </a:endParaRPr>
          </a:p>
        </p:txBody>
      </p:sp>
      <p:sp>
        <p:nvSpPr>
          <p:cNvPr id="15" name="Rectangle 14"/>
          <p:cNvSpPr/>
          <p:nvPr/>
        </p:nvSpPr>
        <p:spPr>
          <a:xfrm>
            <a:off x="101712" y="776151"/>
            <a:ext cx="1394934" cy="307777"/>
          </a:xfrm>
          <a:prstGeom prst="rect">
            <a:avLst/>
          </a:prstGeom>
        </p:spPr>
        <p:txBody>
          <a:bodyPr wrap="none">
            <a:spAutoFit/>
          </a:bodyPr>
          <a:lstStyle/>
          <a:p>
            <a:r>
              <a:rPr lang="fr-FR" b="1" dirty="0">
                <a:solidFill>
                  <a:schemeClr val="accent3">
                    <a:lumMod val="40000"/>
                    <a:lumOff val="60000"/>
                  </a:schemeClr>
                </a:solidFill>
                <a:latin typeface="Bahnschrift SemiBold" panose="020B0502040204020203" pitchFamily="34" charset="0"/>
              </a:rPr>
              <a:t>Direct </a:t>
            </a:r>
            <a:r>
              <a:rPr lang="fr-FR" b="1" dirty="0" err="1">
                <a:solidFill>
                  <a:schemeClr val="accent3">
                    <a:lumMod val="40000"/>
                    <a:lumOff val="60000"/>
                  </a:schemeClr>
                </a:solidFill>
                <a:latin typeface="Bahnschrift SemiBold" panose="020B0502040204020203" pitchFamily="34" charset="0"/>
              </a:rPr>
              <a:t>Bilirubin</a:t>
            </a:r>
            <a:endParaRPr lang="fr-FR" dirty="0">
              <a:solidFill>
                <a:schemeClr val="accent3">
                  <a:lumMod val="40000"/>
                  <a:lumOff val="60000"/>
                </a:schemeClr>
              </a:solidFill>
              <a:latin typeface="Bahnschrift SemiBold" panose="020B0502040204020203" pitchFamily="34" charset="0"/>
            </a:endParaRPr>
          </a:p>
        </p:txBody>
      </p:sp>
      <p:pic>
        <p:nvPicPr>
          <p:cNvPr id="2" name="Image 1"/>
          <p:cNvPicPr>
            <a:picLocks noChangeAspect="1"/>
          </p:cNvPicPr>
          <p:nvPr/>
        </p:nvPicPr>
        <p:blipFill>
          <a:blip r:embed="rId3"/>
          <a:stretch>
            <a:fillRect/>
          </a:stretch>
        </p:blipFill>
        <p:spPr>
          <a:xfrm>
            <a:off x="913438" y="1287379"/>
            <a:ext cx="2765322" cy="169449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Image 2"/>
          <p:cNvPicPr>
            <a:picLocks noChangeAspect="1"/>
          </p:cNvPicPr>
          <p:nvPr/>
        </p:nvPicPr>
        <p:blipFill>
          <a:blip r:embed="rId4"/>
          <a:stretch>
            <a:fillRect/>
          </a:stretch>
        </p:blipFill>
        <p:spPr>
          <a:xfrm>
            <a:off x="4824614" y="1262283"/>
            <a:ext cx="2798409" cy="180606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Image 4"/>
          <p:cNvPicPr>
            <a:picLocks noChangeAspect="1"/>
          </p:cNvPicPr>
          <p:nvPr/>
        </p:nvPicPr>
        <p:blipFill>
          <a:blip r:embed="rId5"/>
          <a:stretch>
            <a:fillRect/>
          </a:stretch>
        </p:blipFill>
        <p:spPr>
          <a:xfrm>
            <a:off x="5748422" y="3664974"/>
            <a:ext cx="2613914" cy="8525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Image 5"/>
          <p:cNvPicPr>
            <a:picLocks noChangeAspect="1"/>
          </p:cNvPicPr>
          <p:nvPr/>
        </p:nvPicPr>
        <p:blipFill>
          <a:blip r:embed="rId6"/>
          <a:stretch>
            <a:fillRect/>
          </a:stretch>
        </p:blipFill>
        <p:spPr>
          <a:xfrm>
            <a:off x="1772762" y="3372100"/>
            <a:ext cx="3296266" cy="47723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Image 6"/>
          <p:cNvPicPr>
            <a:picLocks noChangeAspect="1"/>
          </p:cNvPicPr>
          <p:nvPr/>
        </p:nvPicPr>
        <p:blipFill>
          <a:blip r:embed="rId7"/>
          <a:stretch>
            <a:fillRect/>
          </a:stretch>
        </p:blipFill>
        <p:spPr>
          <a:xfrm>
            <a:off x="2029204" y="3958591"/>
            <a:ext cx="2812050" cy="54444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767565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16" name="Rectangle: Rounded Corners 10">
            <a:extLst>
              <a:ext uri="{FF2B5EF4-FFF2-40B4-BE49-F238E27FC236}">
                <a16:creationId xmlns:a16="http://schemas.microsoft.com/office/drawing/2014/main" id="{189D24E2-84CC-3638-C3B0-A11A75D85367}"/>
              </a:ext>
            </a:extLst>
          </p:cNvPr>
          <p:cNvSpPr/>
          <p:nvPr/>
        </p:nvSpPr>
        <p:spPr>
          <a:xfrm>
            <a:off x="938856" y="3342365"/>
            <a:ext cx="3296265" cy="138240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ts val="1619"/>
              </a:lnSpc>
              <a:spcBef>
                <a:spcPts val="1200"/>
              </a:spcBef>
            </a:pPr>
            <a:endParaRPr lang="fr-FR" dirty="0" smtClean="0">
              <a:solidFill>
                <a:srgbClr val="184D31"/>
              </a:solidFill>
              <a:latin typeface="Bahnschrift SemiBold" panose="020B0502040204020203" pitchFamily="34" charset="0"/>
            </a:endParaRPr>
          </a:p>
          <a:p>
            <a:pPr algn="ctr" fontAlgn="base">
              <a:lnSpc>
                <a:spcPts val="1619"/>
              </a:lnSpc>
              <a:spcBef>
                <a:spcPts val="1200"/>
              </a:spcBef>
            </a:pPr>
            <a:r>
              <a:rPr lang="fr-FR" dirty="0">
                <a:solidFill>
                  <a:srgbClr val="184D31"/>
                </a:solidFill>
                <a:latin typeface="Century Gothic" panose="020B0502020202020204" pitchFamily="34" charset="0"/>
              </a:rPr>
              <a:t>                            </a:t>
            </a:r>
            <a:endParaRPr lang="fr-FR" dirty="0">
              <a:solidFill>
                <a:srgbClr val="184D31"/>
              </a:solidFill>
              <a:latin typeface="Segoe UI" panose="020B0502040204020203" pitchFamily="34" charset="0"/>
            </a:endParaRPr>
          </a:p>
        </p:txBody>
      </p:sp>
      <p:sp>
        <p:nvSpPr>
          <p:cNvPr id="242" name="Google Shape;242;p37"/>
          <p:cNvSpPr txBox="1">
            <a:spLocks noGrp="1"/>
          </p:cNvSpPr>
          <p:nvPr>
            <p:ph type="title"/>
          </p:nvPr>
        </p:nvSpPr>
        <p:spPr>
          <a:xfrm>
            <a:off x="584064"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smtClean="0">
                <a:solidFill>
                  <a:schemeClr val="accent3"/>
                </a:solidFill>
                <a:latin typeface="Bahnschrift SemiCondensed" panose="020B0502040204020203" pitchFamily="34" charset="0"/>
              </a:rPr>
              <a:t>Handling </a:t>
            </a:r>
            <a:r>
              <a:rPr lang="fr-FR" dirty="0" err="1" smtClean="0">
                <a:solidFill>
                  <a:schemeClr val="accent3"/>
                </a:solidFill>
                <a:latin typeface="Bahnschrift SemiCondensed" panose="020B0502040204020203" pitchFamily="34" charset="0"/>
              </a:rPr>
              <a:t>missing</a:t>
            </a:r>
            <a:r>
              <a:rPr lang="fr-FR" dirty="0" smtClean="0">
                <a:solidFill>
                  <a:schemeClr val="accent3"/>
                </a:solidFill>
                <a:latin typeface="Bahnschrift SemiCondensed" panose="020B0502040204020203" pitchFamily="34" charset="0"/>
              </a:rPr>
              <a:t> values </a:t>
            </a:r>
            <a:endParaRPr dirty="0">
              <a:solidFill>
                <a:schemeClr val="accent3"/>
              </a:solidFill>
              <a:latin typeface="Bahnschrift SemiCondensed" panose="020B0502040204020203" pitchFamily="34" charset="0"/>
            </a:endParaRPr>
          </a:p>
        </p:txBody>
      </p:sp>
      <p:cxnSp>
        <p:nvCxnSpPr>
          <p:cNvPr id="246" name="Google Shape;246;p37"/>
          <p:cNvCxnSpPr/>
          <p:nvPr/>
        </p:nvCxnSpPr>
        <p:spPr>
          <a:xfrm>
            <a:off x="584064" y="4930322"/>
            <a:ext cx="5588136" cy="1"/>
          </a:xfrm>
          <a:prstGeom prst="straightConnector1">
            <a:avLst/>
          </a:prstGeom>
          <a:noFill/>
          <a:ln w="9525" cap="flat" cmpd="sng">
            <a:solidFill>
              <a:schemeClr val="dk1"/>
            </a:solidFill>
            <a:prstDash val="solid"/>
            <a:round/>
            <a:headEnd type="none" w="med" len="med"/>
            <a:tailEnd type="none" w="med" len="med"/>
          </a:ln>
        </p:spPr>
      </p:cxnSp>
      <p:cxnSp>
        <p:nvCxnSpPr>
          <p:cNvPr id="247" name="Google Shape;247;p37"/>
          <p:cNvCxnSpPr/>
          <p:nvPr/>
        </p:nvCxnSpPr>
        <p:spPr>
          <a:xfrm>
            <a:off x="713769" y="767279"/>
            <a:ext cx="7715400" cy="0"/>
          </a:xfrm>
          <a:prstGeom prst="straightConnector1">
            <a:avLst/>
          </a:prstGeom>
          <a:noFill/>
          <a:ln w="9525" cap="flat" cmpd="sng">
            <a:solidFill>
              <a:schemeClr val="dk1"/>
            </a:solidFill>
            <a:prstDash val="solid"/>
            <a:round/>
            <a:headEnd type="none" w="med" len="med"/>
            <a:tailEnd type="none" w="med" len="med"/>
          </a:ln>
        </p:spPr>
      </p:cxnSp>
      <p:sp>
        <p:nvSpPr>
          <p:cNvPr id="20" name="Rectangle: Rounded Corners 10">
            <a:extLst>
              <a:ext uri="{FF2B5EF4-FFF2-40B4-BE49-F238E27FC236}">
                <a16:creationId xmlns:a16="http://schemas.microsoft.com/office/drawing/2014/main" id="{189D24E2-84CC-3638-C3B0-A11A75D85367}"/>
              </a:ext>
            </a:extLst>
          </p:cNvPr>
          <p:cNvSpPr/>
          <p:nvPr/>
        </p:nvSpPr>
        <p:spPr>
          <a:xfrm>
            <a:off x="754814" y="1177271"/>
            <a:ext cx="3082571" cy="194979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ts val="1619"/>
              </a:lnSpc>
              <a:spcBef>
                <a:spcPts val="1200"/>
              </a:spcBef>
            </a:pPr>
            <a:endParaRPr lang="fr-FR" dirty="0" smtClean="0">
              <a:solidFill>
                <a:srgbClr val="184D31"/>
              </a:solidFill>
              <a:latin typeface="Bahnschrift SemiBold" panose="020B0502040204020203" pitchFamily="34" charset="0"/>
            </a:endParaRPr>
          </a:p>
          <a:p>
            <a:pPr algn="ctr" fontAlgn="base">
              <a:lnSpc>
                <a:spcPts val="1619"/>
              </a:lnSpc>
              <a:spcBef>
                <a:spcPts val="1200"/>
              </a:spcBef>
            </a:pPr>
            <a:r>
              <a:rPr lang="fr-FR" dirty="0">
                <a:solidFill>
                  <a:srgbClr val="184D31"/>
                </a:solidFill>
                <a:latin typeface="Century Gothic" panose="020B0502020202020204" pitchFamily="34" charset="0"/>
              </a:rPr>
              <a:t>                            </a:t>
            </a:r>
            <a:endParaRPr lang="fr-FR" dirty="0">
              <a:solidFill>
                <a:srgbClr val="184D31"/>
              </a:solidFill>
              <a:latin typeface="Segoe UI" panose="020B0502040204020203" pitchFamily="34" charset="0"/>
            </a:endParaRPr>
          </a:p>
        </p:txBody>
      </p:sp>
      <p:cxnSp>
        <p:nvCxnSpPr>
          <p:cNvPr id="8" name="Google Shape;246;p37"/>
          <p:cNvCxnSpPr/>
          <p:nvPr/>
        </p:nvCxnSpPr>
        <p:spPr>
          <a:xfrm>
            <a:off x="7801832" y="4930322"/>
            <a:ext cx="789103" cy="0"/>
          </a:xfrm>
          <a:prstGeom prst="straightConnector1">
            <a:avLst/>
          </a:prstGeom>
          <a:noFill/>
          <a:ln w="9525" cap="flat" cmpd="sng">
            <a:solidFill>
              <a:schemeClr val="dk1"/>
            </a:solidFill>
            <a:prstDash val="solid"/>
            <a:round/>
            <a:headEnd type="none" w="med" len="med"/>
            <a:tailEnd type="none" w="med" len="med"/>
          </a:ln>
        </p:spPr>
      </p:cxnSp>
      <p:sp>
        <p:nvSpPr>
          <p:cNvPr id="17" name="Rectangle: Rounded Corners 10">
            <a:extLst>
              <a:ext uri="{FF2B5EF4-FFF2-40B4-BE49-F238E27FC236}">
                <a16:creationId xmlns:a16="http://schemas.microsoft.com/office/drawing/2014/main" id="{189D24E2-84CC-3638-C3B0-A11A75D85367}"/>
              </a:ext>
            </a:extLst>
          </p:cNvPr>
          <p:cNvSpPr/>
          <p:nvPr/>
        </p:nvSpPr>
        <p:spPr>
          <a:xfrm>
            <a:off x="4645307" y="1103673"/>
            <a:ext cx="3082571" cy="205703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ts val="1619"/>
              </a:lnSpc>
              <a:spcBef>
                <a:spcPts val="1200"/>
              </a:spcBef>
            </a:pPr>
            <a:endParaRPr lang="fr-FR" dirty="0" smtClean="0">
              <a:solidFill>
                <a:srgbClr val="184D31"/>
              </a:solidFill>
              <a:latin typeface="Bahnschrift SemiBold" panose="020B0502040204020203" pitchFamily="34" charset="0"/>
            </a:endParaRPr>
          </a:p>
          <a:p>
            <a:pPr algn="ctr" fontAlgn="base">
              <a:lnSpc>
                <a:spcPts val="1619"/>
              </a:lnSpc>
              <a:spcBef>
                <a:spcPts val="1200"/>
              </a:spcBef>
            </a:pPr>
            <a:r>
              <a:rPr lang="fr-FR" dirty="0">
                <a:solidFill>
                  <a:srgbClr val="184D31"/>
                </a:solidFill>
                <a:latin typeface="Century Gothic" panose="020B0502020202020204" pitchFamily="34" charset="0"/>
              </a:rPr>
              <a:t>                            </a:t>
            </a:r>
            <a:endParaRPr lang="fr-FR" dirty="0">
              <a:solidFill>
                <a:srgbClr val="184D31"/>
              </a:solidFill>
              <a:latin typeface="Segoe UI" panose="020B0502040204020203" pitchFamily="34" charset="0"/>
            </a:endParaRPr>
          </a:p>
        </p:txBody>
      </p:sp>
      <p:sp>
        <p:nvSpPr>
          <p:cNvPr id="7" name="Rectangle 6"/>
          <p:cNvSpPr/>
          <p:nvPr/>
        </p:nvSpPr>
        <p:spPr>
          <a:xfrm>
            <a:off x="0" y="808795"/>
            <a:ext cx="1300356" cy="307777"/>
          </a:xfrm>
          <a:prstGeom prst="rect">
            <a:avLst/>
          </a:prstGeom>
        </p:spPr>
        <p:txBody>
          <a:bodyPr wrap="none">
            <a:spAutoFit/>
          </a:bodyPr>
          <a:lstStyle/>
          <a:p>
            <a:r>
              <a:rPr lang="fr-FR" b="1" dirty="0">
                <a:solidFill>
                  <a:schemeClr val="accent3">
                    <a:lumMod val="40000"/>
                    <a:lumOff val="60000"/>
                  </a:schemeClr>
                </a:solidFill>
                <a:latin typeface="Bahnschrift SemiBold" panose="020B0502040204020203" pitchFamily="34" charset="0"/>
              </a:rPr>
              <a:t>Total </a:t>
            </a:r>
            <a:r>
              <a:rPr lang="fr-FR" b="1" dirty="0" err="1">
                <a:solidFill>
                  <a:schemeClr val="accent3">
                    <a:lumMod val="40000"/>
                    <a:lumOff val="60000"/>
                  </a:schemeClr>
                </a:solidFill>
                <a:latin typeface="Bahnschrift SemiBold" panose="020B0502040204020203" pitchFamily="34" charset="0"/>
              </a:rPr>
              <a:t>Bilirubin</a:t>
            </a:r>
            <a:endParaRPr lang="fr-FR" dirty="0">
              <a:solidFill>
                <a:schemeClr val="accent3">
                  <a:lumMod val="40000"/>
                  <a:lumOff val="60000"/>
                </a:schemeClr>
              </a:solidFill>
              <a:latin typeface="Bahnschrift SemiBold" panose="020B0502040204020203" pitchFamily="34" charset="0"/>
            </a:endParaRPr>
          </a:p>
        </p:txBody>
      </p:sp>
      <p:pic>
        <p:nvPicPr>
          <p:cNvPr id="2" name="Image 1"/>
          <p:cNvPicPr>
            <a:picLocks noChangeAspect="1"/>
          </p:cNvPicPr>
          <p:nvPr/>
        </p:nvPicPr>
        <p:blipFill>
          <a:blip r:embed="rId3"/>
          <a:stretch>
            <a:fillRect/>
          </a:stretch>
        </p:blipFill>
        <p:spPr>
          <a:xfrm>
            <a:off x="907026" y="1244211"/>
            <a:ext cx="2824316" cy="181591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Image 2"/>
          <p:cNvPicPr>
            <a:picLocks noChangeAspect="1"/>
          </p:cNvPicPr>
          <p:nvPr/>
        </p:nvPicPr>
        <p:blipFill>
          <a:blip r:embed="rId4"/>
          <a:stretch>
            <a:fillRect/>
          </a:stretch>
        </p:blipFill>
        <p:spPr>
          <a:xfrm>
            <a:off x="4767060" y="1224235"/>
            <a:ext cx="2839064" cy="181591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Image 5"/>
          <p:cNvPicPr>
            <a:picLocks noChangeAspect="1"/>
          </p:cNvPicPr>
          <p:nvPr/>
        </p:nvPicPr>
        <p:blipFill>
          <a:blip r:embed="rId5"/>
          <a:stretch>
            <a:fillRect/>
          </a:stretch>
        </p:blipFill>
        <p:spPr>
          <a:xfrm>
            <a:off x="934285" y="3509087"/>
            <a:ext cx="3296266" cy="35817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Image 8"/>
          <p:cNvPicPr>
            <a:picLocks noChangeAspect="1"/>
          </p:cNvPicPr>
          <p:nvPr/>
        </p:nvPicPr>
        <p:blipFill>
          <a:blip r:embed="rId6"/>
          <a:stretch>
            <a:fillRect/>
          </a:stretch>
        </p:blipFill>
        <p:spPr>
          <a:xfrm>
            <a:off x="1214755" y="4009591"/>
            <a:ext cx="2735325" cy="116039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8" name="Rectangle: Rounded Corners 10">
            <a:extLst>
              <a:ext uri="{FF2B5EF4-FFF2-40B4-BE49-F238E27FC236}">
                <a16:creationId xmlns:a16="http://schemas.microsoft.com/office/drawing/2014/main" id="{189D24E2-84CC-3638-C3B0-A11A75D85367}"/>
              </a:ext>
            </a:extLst>
          </p:cNvPr>
          <p:cNvSpPr/>
          <p:nvPr/>
        </p:nvSpPr>
        <p:spPr>
          <a:xfrm>
            <a:off x="5305969" y="3574609"/>
            <a:ext cx="2613915" cy="101518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ts val="1619"/>
              </a:lnSpc>
              <a:spcBef>
                <a:spcPts val="1200"/>
              </a:spcBef>
            </a:pPr>
            <a:endParaRPr lang="fr-FR" dirty="0" smtClean="0">
              <a:solidFill>
                <a:srgbClr val="184D31"/>
              </a:solidFill>
              <a:latin typeface="Bahnschrift SemiBold" panose="020B0502040204020203" pitchFamily="34" charset="0"/>
            </a:endParaRPr>
          </a:p>
          <a:p>
            <a:pPr algn="ctr" fontAlgn="base">
              <a:lnSpc>
                <a:spcPts val="1619"/>
              </a:lnSpc>
              <a:spcBef>
                <a:spcPts val="1200"/>
              </a:spcBef>
            </a:pPr>
            <a:r>
              <a:rPr lang="fr-FR" dirty="0">
                <a:solidFill>
                  <a:srgbClr val="184D31"/>
                </a:solidFill>
                <a:latin typeface="Century Gothic" panose="020B0502020202020204" pitchFamily="34" charset="0"/>
              </a:rPr>
              <a:t>                            </a:t>
            </a:r>
            <a:endParaRPr lang="fr-FR" dirty="0">
              <a:solidFill>
                <a:srgbClr val="184D31"/>
              </a:solidFill>
              <a:latin typeface="Segoe UI" panose="020B0502040204020203" pitchFamily="34" charset="0"/>
            </a:endParaRPr>
          </a:p>
        </p:txBody>
      </p:sp>
      <p:pic>
        <p:nvPicPr>
          <p:cNvPr id="5" name="Image 4"/>
          <p:cNvPicPr>
            <a:picLocks noChangeAspect="1"/>
          </p:cNvPicPr>
          <p:nvPr/>
        </p:nvPicPr>
        <p:blipFill>
          <a:blip r:embed="rId7"/>
          <a:stretch>
            <a:fillRect/>
          </a:stretch>
        </p:blipFill>
        <p:spPr>
          <a:xfrm>
            <a:off x="5305969" y="3650645"/>
            <a:ext cx="2613915" cy="8631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7520293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16" name="Rectangle: Rounded Corners 10">
            <a:extLst>
              <a:ext uri="{FF2B5EF4-FFF2-40B4-BE49-F238E27FC236}">
                <a16:creationId xmlns:a16="http://schemas.microsoft.com/office/drawing/2014/main" id="{189D24E2-84CC-3638-C3B0-A11A75D85367}"/>
              </a:ext>
            </a:extLst>
          </p:cNvPr>
          <p:cNvSpPr/>
          <p:nvPr/>
        </p:nvSpPr>
        <p:spPr>
          <a:xfrm>
            <a:off x="938856" y="3342365"/>
            <a:ext cx="3296265" cy="138240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ts val="1619"/>
              </a:lnSpc>
              <a:spcBef>
                <a:spcPts val="1200"/>
              </a:spcBef>
            </a:pPr>
            <a:endParaRPr lang="fr-FR" dirty="0" smtClean="0">
              <a:solidFill>
                <a:srgbClr val="184D31"/>
              </a:solidFill>
              <a:latin typeface="Bahnschrift SemiBold" panose="020B0502040204020203" pitchFamily="34" charset="0"/>
            </a:endParaRPr>
          </a:p>
          <a:p>
            <a:pPr algn="ctr" fontAlgn="base">
              <a:lnSpc>
                <a:spcPts val="1619"/>
              </a:lnSpc>
              <a:spcBef>
                <a:spcPts val="1200"/>
              </a:spcBef>
            </a:pPr>
            <a:r>
              <a:rPr lang="fr-FR" dirty="0">
                <a:solidFill>
                  <a:srgbClr val="184D31"/>
                </a:solidFill>
                <a:latin typeface="Century Gothic" panose="020B0502020202020204" pitchFamily="34" charset="0"/>
              </a:rPr>
              <a:t>                            </a:t>
            </a:r>
            <a:endParaRPr lang="fr-FR" dirty="0">
              <a:solidFill>
                <a:srgbClr val="184D31"/>
              </a:solidFill>
              <a:latin typeface="Segoe UI" panose="020B0502040204020203" pitchFamily="34" charset="0"/>
            </a:endParaRPr>
          </a:p>
        </p:txBody>
      </p:sp>
      <p:sp>
        <p:nvSpPr>
          <p:cNvPr id="242" name="Google Shape;242;p37"/>
          <p:cNvSpPr txBox="1">
            <a:spLocks noGrp="1"/>
          </p:cNvSpPr>
          <p:nvPr>
            <p:ph type="title"/>
          </p:nvPr>
        </p:nvSpPr>
        <p:spPr>
          <a:xfrm>
            <a:off x="584064"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smtClean="0">
                <a:solidFill>
                  <a:schemeClr val="accent3"/>
                </a:solidFill>
                <a:latin typeface="Bahnschrift SemiCondensed" panose="020B0502040204020203" pitchFamily="34" charset="0"/>
              </a:rPr>
              <a:t>Handling </a:t>
            </a:r>
            <a:r>
              <a:rPr lang="fr-FR" dirty="0" err="1" smtClean="0">
                <a:solidFill>
                  <a:schemeClr val="accent3"/>
                </a:solidFill>
                <a:latin typeface="Bahnschrift SemiCondensed" panose="020B0502040204020203" pitchFamily="34" charset="0"/>
              </a:rPr>
              <a:t>missing</a:t>
            </a:r>
            <a:r>
              <a:rPr lang="fr-FR" dirty="0" smtClean="0">
                <a:solidFill>
                  <a:schemeClr val="accent3"/>
                </a:solidFill>
                <a:latin typeface="Bahnschrift SemiCondensed" panose="020B0502040204020203" pitchFamily="34" charset="0"/>
              </a:rPr>
              <a:t> values </a:t>
            </a:r>
            <a:endParaRPr dirty="0">
              <a:solidFill>
                <a:schemeClr val="accent3"/>
              </a:solidFill>
              <a:latin typeface="Bahnschrift SemiCondensed" panose="020B0502040204020203" pitchFamily="34" charset="0"/>
            </a:endParaRPr>
          </a:p>
        </p:txBody>
      </p:sp>
      <p:cxnSp>
        <p:nvCxnSpPr>
          <p:cNvPr id="246" name="Google Shape;246;p37"/>
          <p:cNvCxnSpPr/>
          <p:nvPr/>
        </p:nvCxnSpPr>
        <p:spPr>
          <a:xfrm>
            <a:off x="584064" y="5022421"/>
            <a:ext cx="5588136" cy="1"/>
          </a:xfrm>
          <a:prstGeom prst="straightConnector1">
            <a:avLst/>
          </a:prstGeom>
          <a:noFill/>
          <a:ln w="9525" cap="flat" cmpd="sng">
            <a:solidFill>
              <a:schemeClr val="dk1"/>
            </a:solidFill>
            <a:prstDash val="solid"/>
            <a:round/>
            <a:headEnd type="none" w="med" len="med"/>
            <a:tailEnd type="none" w="med" len="med"/>
          </a:ln>
        </p:spPr>
      </p:cxnSp>
      <p:cxnSp>
        <p:nvCxnSpPr>
          <p:cNvPr id="247" name="Google Shape;247;p37"/>
          <p:cNvCxnSpPr/>
          <p:nvPr/>
        </p:nvCxnSpPr>
        <p:spPr>
          <a:xfrm>
            <a:off x="713769" y="767279"/>
            <a:ext cx="7715400" cy="0"/>
          </a:xfrm>
          <a:prstGeom prst="straightConnector1">
            <a:avLst/>
          </a:prstGeom>
          <a:noFill/>
          <a:ln w="9525" cap="flat" cmpd="sng">
            <a:solidFill>
              <a:schemeClr val="dk1"/>
            </a:solidFill>
            <a:prstDash val="solid"/>
            <a:round/>
            <a:headEnd type="none" w="med" len="med"/>
            <a:tailEnd type="none" w="med" len="med"/>
          </a:ln>
        </p:spPr>
      </p:cxnSp>
      <p:sp>
        <p:nvSpPr>
          <p:cNvPr id="20" name="Rectangle: Rounded Corners 10">
            <a:extLst>
              <a:ext uri="{FF2B5EF4-FFF2-40B4-BE49-F238E27FC236}">
                <a16:creationId xmlns:a16="http://schemas.microsoft.com/office/drawing/2014/main" id="{189D24E2-84CC-3638-C3B0-A11A75D85367}"/>
              </a:ext>
            </a:extLst>
          </p:cNvPr>
          <p:cNvSpPr/>
          <p:nvPr/>
        </p:nvSpPr>
        <p:spPr>
          <a:xfrm>
            <a:off x="754814" y="1177271"/>
            <a:ext cx="3082571" cy="194979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ts val="1619"/>
              </a:lnSpc>
              <a:spcBef>
                <a:spcPts val="1200"/>
              </a:spcBef>
            </a:pPr>
            <a:endParaRPr lang="fr-FR" dirty="0" smtClean="0">
              <a:solidFill>
                <a:srgbClr val="184D31"/>
              </a:solidFill>
              <a:latin typeface="Bahnschrift SemiBold" panose="020B0502040204020203" pitchFamily="34" charset="0"/>
            </a:endParaRPr>
          </a:p>
          <a:p>
            <a:pPr algn="ctr" fontAlgn="base">
              <a:lnSpc>
                <a:spcPts val="1619"/>
              </a:lnSpc>
              <a:spcBef>
                <a:spcPts val="1200"/>
              </a:spcBef>
            </a:pPr>
            <a:r>
              <a:rPr lang="fr-FR" dirty="0">
                <a:solidFill>
                  <a:srgbClr val="184D31"/>
                </a:solidFill>
                <a:latin typeface="Century Gothic" panose="020B0502020202020204" pitchFamily="34" charset="0"/>
              </a:rPr>
              <a:t>                            </a:t>
            </a:r>
            <a:endParaRPr lang="fr-FR" dirty="0">
              <a:solidFill>
                <a:srgbClr val="184D31"/>
              </a:solidFill>
              <a:latin typeface="Segoe UI" panose="020B0502040204020203" pitchFamily="34" charset="0"/>
            </a:endParaRPr>
          </a:p>
        </p:txBody>
      </p:sp>
      <p:cxnSp>
        <p:nvCxnSpPr>
          <p:cNvPr id="8" name="Google Shape;246;p37"/>
          <p:cNvCxnSpPr/>
          <p:nvPr/>
        </p:nvCxnSpPr>
        <p:spPr>
          <a:xfrm>
            <a:off x="7893512" y="5022421"/>
            <a:ext cx="789103" cy="0"/>
          </a:xfrm>
          <a:prstGeom prst="straightConnector1">
            <a:avLst/>
          </a:prstGeom>
          <a:noFill/>
          <a:ln w="9525" cap="flat" cmpd="sng">
            <a:solidFill>
              <a:schemeClr val="dk1"/>
            </a:solidFill>
            <a:prstDash val="solid"/>
            <a:round/>
            <a:headEnd type="none" w="med" len="med"/>
            <a:tailEnd type="none" w="med" len="med"/>
          </a:ln>
        </p:spPr>
      </p:cxnSp>
      <p:sp>
        <p:nvSpPr>
          <p:cNvPr id="17" name="Rectangle: Rounded Corners 10">
            <a:extLst>
              <a:ext uri="{FF2B5EF4-FFF2-40B4-BE49-F238E27FC236}">
                <a16:creationId xmlns:a16="http://schemas.microsoft.com/office/drawing/2014/main" id="{189D24E2-84CC-3638-C3B0-A11A75D85367}"/>
              </a:ext>
            </a:extLst>
          </p:cNvPr>
          <p:cNvSpPr/>
          <p:nvPr/>
        </p:nvSpPr>
        <p:spPr>
          <a:xfrm>
            <a:off x="4645307" y="1103673"/>
            <a:ext cx="3082571" cy="205703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ts val="1619"/>
              </a:lnSpc>
              <a:spcBef>
                <a:spcPts val="1200"/>
              </a:spcBef>
            </a:pPr>
            <a:endParaRPr lang="fr-FR" dirty="0" smtClean="0">
              <a:solidFill>
                <a:srgbClr val="184D31"/>
              </a:solidFill>
              <a:latin typeface="Bahnschrift SemiBold" panose="020B0502040204020203" pitchFamily="34" charset="0"/>
            </a:endParaRPr>
          </a:p>
          <a:p>
            <a:pPr algn="ctr" fontAlgn="base">
              <a:lnSpc>
                <a:spcPts val="1619"/>
              </a:lnSpc>
              <a:spcBef>
                <a:spcPts val="1200"/>
              </a:spcBef>
            </a:pPr>
            <a:r>
              <a:rPr lang="fr-FR" dirty="0">
                <a:solidFill>
                  <a:srgbClr val="184D31"/>
                </a:solidFill>
                <a:latin typeface="Century Gothic" panose="020B0502020202020204" pitchFamily="34" charset="0"/>
              </a:rPr>
              <a:t>                            </a:t>
            </a:r>
            <a:endParaRPr lang="fr-FR" dirty="0">
              <a:solidFill>
                <a:srgbClr val="184D31"/>
              </a:solidFill>
              <a:latin typeface="Segoe UI" panose="020B0502040204020203" pitchFamily="34" charset="0"/>
            </a:endParaRPr>
          </a:p>
        </p:txBody>
      </p:sp>
      <p:sp>
        <p:nvSpPr>
          <p:cNvPr id="7" name="Rectangle 6"/>
          <p:cNvSpPr/>
          <p:nvPr/>
        </p:nvSpPr>
        <p:spPr>
          <a:xfrm>
            <a:off x="0" y="808795"/>
            <a:ext cx="1338828" cy="307777"/>
          </a:xfrm>
          <a:prstGeom prst="rect">
            <a:avLst/>
          </a:prstGeom>
        </p:spPr>
        <p:txBody>
          <a:bodyPr wrap="none">
            <a:spAutoFit/>
          </a:bodyPr>
          <a:lstStyle/>
          <a:p>
            <a:r>
              <a:rPr lang="fr-FR" b="1" dirty="0" smtClean="0">
                <a:solidFill>
                  <a:schemeClr val="accent3">
                    <a:lumMod val="40000"/>
                    <a:lumOff val="60000"/>
                  </a:schemeClr>
                </a:solidFill>
                <a:latin typeface="Bahnschrift SemiBold" panose="020B0502040204020203" pitchFamily="34" charset="0"/>
              </a:rPr>
              <a:t>Total </a:t>
            </a:r>
            <a:r>
              <a:rPr lang="fr-FR" b="1" dirty="0" err="1" smtClean="0">
                <a:solidFill>
                  <a:schemeClr val="accent3">
                    <a:lumMod val="40000"/>
                    <a:lumOff val="60000"/>
                  </a:schemeClr>
                </a:solidFill>
                <a:latin typeface="Bahnschrift SemiBold" panose="020B0502040204020203" pitchFamily="34" charset="0"/>
              </a:rPr>
              <a:t>proteins</a:t>
            </a:r>
            <a:r>
              <a:rPr lang="fr-FR" b="1" dirty="0" smtClean="0">
                <a:solidFill>
                  <a:schemeClr val="accent3">
                    <a:lumMod val="40000"/>
                    <a:lumOff val="60000"/>
                  </a:schemeClr>
                </a:solidFill>
                <a:latin typeface="Bahnschrift SemiBold" panose="020B0502040204020203" pitchFamily="34" charset="0"/>
              </a:rPr>
              <a:t> </a:t>
            </a:r>
            <a:endParaRPr lang="fr-FR" dirty="0">
              <a:solidFill>
                <a:schemeClr val="accent3">
                  <a:lumMod val="40000"/>
                  <a:lumOff val="60000"/>
                </a:schemeClr>
              </a:solidFill>
              <a:latin typeface="Bahnschrift SemiBold" panose="020B0502040204020203" pitchFamily="34" charset="0"/>
            </a:endParaRPr>
          </a:p>
        </p:txBody>
      </p:sp>
      <p:pic>
        <p:nvPicPr>
          <p:cNvPr id="5" name="Image 4"/>
          <p:cNvPicPr>
            <a:picLocks noChangeAspect="1"/>
          </p:cNvPicPr>
          <p:nvPr/>
        </p:nvPicPr>
        <p:blipFill>
          <a:blip r:embed="rId3"/>
          <a:stretch>
            <a:fillRect/>
          </a:stretch>
        </p:blipFill>
        <p:spPr>
          <a:xfrm>
            <a:off x="908268" y="1293983"/>
            <a:ext cx="2775661" cy="17294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Image 5"/>
          <p:cNvPicPr>
            <a:picLocks noChangeAspect="1"/>
          </p:cNvPicPr>
          <p:nvPr/>
        </p:nvPicPr>
        <p:blipFill>
          <a:blip r:embed="rId4"/>
          <a:stretch>
            <a:fillRect/>
          </a:stretch>
        </p:blipFill>
        <p:spPr>
          <a:xfrm>
            <a:off x="4765600" y="1224751"/>
            <a:ext cx="2841983" cy="18148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 name="Image 1"/>
          <p:cNvPicPr>
            <a:picLocks noChangeAspect="1"/>
          </p:cNvPicPr>
          <p:nvPr/>
        </p:nvPicPr>
        <p:blipFill>
          <a:blip r:embed="rId5"/>
          <a:stretch>
            <a:fillRect/>
          </a:stretch>
        </p:blipFill>
        <p:spPr>
          <a:xfrm>
            <a:off x="938855" y="3443986"/>
            <a:ext cx="3296266" cy="42009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Image 3"/>
          <p:cNvPicPr>
            <a:picLocks noChangeAspect="1"/>
          </p:cNvPicPr>
          <p:nvPr/>
        </p:nvPicPr>
        <p:blipFill>
          <a:blip r:embed="rId6"/>
          <a:stretch>
            <a:fillRect/>
          </a:stretch>
        </p:blipFill>
        <p:spPr>
          <a:xfrm>
            <a:off x="1255037" y="3999631"/>
            <a:ext cx="2663902" cy="5715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8" name="Rectangle: Rounded Corners 10">
            <a:extLst>
              <a:ext uri="{FF2B5EF4-FFF2-40B4-BE49-F238E27FC236}">
                <a16:creationId xmlns:a16="http://schemas.microsoft.com/office/drawing/2014/main" id="{189D24E2-84CC-3638-C3B0-A11A75D85367}"/>
              </a:ext>
            </a:extLst>
          </p:cNvPr>
          <p:cNvSpPr/>
          <p:nvPr/>
        </p:nvSpPr>
        <p:spPr>
          <a:xfrm>
            <a:off x="5305969" y="3574609"/>
            <a:ext cx="2613915" cy="101518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ts val="1619"/>
              </a:lnSpc>
              <a:spcBef>
                <a:spcPts val="1200"/>
              </a:spcBef>
            </a:pPr>
            <a:endParaRPr lang="fr-FR" dirty="0" smtClean="0">
              <a:solidFill>
                <a:srgbClr val="184D31"/>
              </a:solidFill>
              <a:latin typeface="Bahnschrift SemiBold" panose="020B0502040204020203" pitchFamily="34" charset="0"/>
            </a:endParaRPr>
          </a:p>
          <a:p>
            <a:pPr algn="ctr" fontAlgn="base">
              <a:lnSpc>
                <a:spcPts val="1619"/>
              </a:lnSpc>
              <a:spcBef>
                <a:spcPts val="1200"/>
              </a:spcBef>
            </a:pPr>
            <a:r>
              <a:rPr lang="fr-FR" dirty="0">
                <a:solidFill>
                  <a:srgbClr val="184D31"/>
                </a:solidFill>
                <a:latin typeface="Century Gothic" panose="020B0502020202020204" pitchFamily="34" charset="0"/>
              </a:rPr>
              <a:t>                            </a:t>
            </a:r>
            <a:endParaRPr lang="fr-FR" dirty="0">
              <a:solidFill>
                <a:srgbClr val="184D31"/>
              </a:solidFill>
              <a:latin typeface="Segoe UI" panose="020B0502040204020203" pitchFamily="34" charset="0"/>
            </a:endParaRPr>
          </a:p>
        </p:txBody>
      </p:sp>
      <p:pic>
        <p:nvPicPr>
          <p:cNvPr id="3" name="Image 2"/>
          <p:cNvPicPr>
            <a:picLocks noChangeAspect="1"/>
          </p:cNvPicPr>
          <p:nvPr/>
        </p:nvPicPr>
        <p:blipFill>
          <a:blip r:embed="rId7"/>
          <a:stretch>
            <a:fillRect/>
          </a:stretch>
        </p:blipFill>
        <p:spPr>
          <a:xfrm>
            <a:off x="5305969" y="3632138"/>
            <a:ext cx="2613915" cy="8852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2736531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100000">
              <a:schemeClr val="accent2"/>
            </a:gs>
          </a:gsLst>
          <a:lin ang="2698631" scaled="0"/>
        </a:gradFill>
        <a:effectLst/>
      </p:bgPr>
    </p:bg>
    <p:spTree>
      <p:nvGrpSpPr>
        <p:cNvPr id="1" name="Shape 222"/>
        <p:cNvGrpSpPr/>
        <p:nvPr/>
      </p:nvGrpSpPr>
      <p:grpSpPr>
        <a:xfrm>
          <a:off x="0" y="0"/>
          <a:ext cx="0" cy="0"/>
          <a:chOff x="0" y="0"/>
          <a:chExt cx="0" cy="0"/>
        </a:xfrm>
      </p:grpSpPr>
      <p:sp>
        <p:nvSpPr>
          <p:cNvPr id="223" name="Google Shape;223;p35"/>
          <p:cNvSpPr txBox="1">
            <a:spLocks noGrp="1"/>
          </p:cNvSpPr>
          <p:nvPr>
            <p:ph type="title" idx="2"/>
          </p:nvPr>
        </p:nvSpPr>
        <p:spPr>
          <a:xfrm>
            <a:off x="5103650" y="1009825"/>
            <a:ext cx="1197900" cy="108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smtClean="0"/>
              <a:t>04</a:t>
            </a:r>
            <a:endParaRPr dirty="0"/>
          </a:p>
        </p:txBody>
      </p:sp>
      <p:sp>
        <p:nvSpPr>
          <p:cNvPr id="224" name="Google Shape;224;p35"/>
          <p:cNvSpPr txBox="1">
            <a:spLocks noGrp="1"/>
          </p:cNvSpPr>
          <p:nvPr>
            <p:ph type="title"/>
          </p:nvPr>
        </p:nvSpPr>
        <p:spPr>
          <a:xfrm>
            <a:off x="3627384" y="3060779"/>
            <a:ext cx="4360200" cy="841800"/>
          </a:xfrm>
          <a:prstGeom prst="rect">
            <a:avLst/>
          </a:prstGeom>
        </p:spPr>
        <p:txBody>
          <a:bodyPr spcFirstLastPara="1" wrap="square" lIns="91425" tIns="91425" rIns="91425" bIns="91425" anchor="b" anchorCtr="0">
            <a:noAutofit/>
          </a:bodyPr>
          <a:lstStyle/>
          <a:p>
            <a:pPr marL="0" indent="0"/>
            <a:r>
              <a:rPr lang="fr-FR" dirty="0">
                <a:latin typeface="Bahnschrift Condensed" panose="020B0502040204020203" pitchFamily="34" charset="0"/>
              </a:rPr>
              <a:t>Outlier </a:t>
            </a:r>
            <a:r>
              <a:rPr lang="fr-FR" dirty="0" err="1">
                <a:latin typeface="Bahnschrift Condensed" panose="020B0502040204020203" pitchFamily="34" charset="0"/>
              </a:rPr>
              <a:t>Detection</a:t>
            </a:r>
            <a:r>
              <a:rPr lang="fr-FR" dirty="0">
                <a:latin typeface="Bahnschrift Condensed" panose="020B0502040204020203" pitchFamily="34" charset="0"/>
              </a:rPr>
              <a:t/>
            </a:r>
            <a:br>
              <a:rPr lang="fr-FR" dirty="0">
                <a:latin typeface="Bahnschrift Condensed" panose="020B0502040204020203" pitchFamily="34" charset="0"/>
              </a:rPr>
            </a:br>
            <a:endParaRPr lang="fr-FR" dirty="0"/>
          </a:p>
        </p:txBody>
      </p:sp>
      <p:cxnSp>
        <p:nvCxnSpPr>
          <p:cNvPr id="227" name="Google Shape;227;p35"/>
          <p:cNvCxnSpPr/>
          <p:nvPr/>
        </p:nvCxnSpPr>
        <p:spPr>
          <a:xfrm>
            <a:off x="3344900" y="3336636"/>
            <a:ext cx="4715400" cy="0"/>
          </a:xfrm>
          <a:prstGeom prst="straightConnector1">
            <a:avLst/>
          </a:prstGeom>
          <a:noFill/>
          <a:ln w="9525" cap="flat" cmpd="sng">
            <a:solidFill>
              <a:schemeClr val="dk1"/>
            </a:solidFill>
            <a:prstDash val="solid"/>
            <a:round/>
            <a:headEnd type="none" w="med" len="med"/>
            <a:tailEnd type="none" w="med" len="med"/>
          </a:ln>
        </p:spPr>
      </p:cxnSp>
      <p:pic>
        <p:nvPicPr>
          <p:cNvPr id="8" name="Google Shape;612;p59"/>
          <p:cNvPicPr preferRelativeResize="0"/>
          <p:nvPr/>
        </p:nvPicPr>
        <p:blipFill>
          <a:blip r:embed="rId3">
            <a:alphaModFix/>
          </a:blip>
          <a:stretch>
            <a:fillRect/>
          </a:stretch>
        </p:blipFill>
        <p:spPr>
          <a:xfrm>
            <a:off x="309518" y="1041575"/>
            <a:ext cx="3443945" cy="2567849"/>
          </a:xfrm>
          <a:prstGeom prst="rect">
            <a:avLst/>
          </a:prstGeom>
          <a:noFill/>
          <a:ln>
            <a:noFill/>
          </a:ln>
        </p:spPr>
      </p:pic>
      <p:pic>
        <p:nvPicPr>
          <p:cNvPr id="9" name="Google Shape;608;p59"/>
          <p:cNvPicPr preferRelativeResize="0"/>
          <p:nvPr/>
        </p:nvPicPr>
        <p:blipFill>
          <a:blip r:embed="rId4">
            <a:alphaModFix/>
          </a:blip>
          <a:stretch>
            <a:fillRect/>
          </a:stretch>
        </p:blipFill>
        <p:spPr>
          <a:xfrm>
            <a:off x="8141109" y="327550"/>
            <a:ext cx="684432" cy="682275"/>
          </a:xfrm>
          <a:prstGeom prst="rect">
            <a:avLst/>
          </a:prstGeom>
          <a:noFill/>
          <a:ln>
            <a:noFill/>
          </a:ln>
        </p:spPr>
      </p:pic>
      <p:pic>
        <p:nvPicPr>
          <p:cNvPr id="10" name="Google Shape;609;p59"/>
          <p:cNvPicPr preferRelativeResize="0"/>
          <p:nvPr/>
        </p:nvPicPr>
        <p:blipFill>
          <a:blip r:embed="rId5">
            <a:alphaModFix/>
          </a:blip>
          <a:stretch>
            <a:fillRect/>
          </a:stretch>
        </p:blipFill>
        <p:spPr>
          <a:xfrm>
            <a:off x="7350439" y="3879105"/>
            <a:ext cx="1274291" cy="1144240"/>
          </a:xfrm>
          <a:prstGeom prst="rect">
            <a:avLst/>
          </a:prstGeom>
          <a:noFill/>
          <a:ln>
            <a:noFill/>
          </a:ln>
        </p:spPr>
      </p:pic>
      <p:pic>
        <p:nvPicPr>
          <p:cNvPr id="11" name="Google Shape;610;p59"/>
          <p:cNvPicPr preferRelativeResize="0"/>
          <p:nvPr/>
        </p:nvPicPr>
        <p:blipFill>
          <a:blip r:embed="rId6">
            <a:alphaModFix/>
          </a:blip>
          <a:stretch>
            <a:fillRect/>
          </a:stretch>
        </p:blipFill>
        <p:spPr>
          <a:xfrm>
            <a:off x="2555506" y="4571378"/>
            <a:ext cx="1100664" cy="1144243"/>
          </a:xfrm>
          <a:prstGeom prst="rect">
            <a:avLst/>
          </a:prstGeom>
          <a:noFill/>
          <a:ln>
            <a:noFill/>
          </a:ln>
        </p:spPr>
      </p:pic>
    </p:spTree>
    <p:extLst>
      <p:ext uri="{BB962C8B-B14F-4D97-AF65-F5344CB8AC3E}">
        <p14:creationId xmlns:p14="http://schemas.microsoft.com/office/powerpoint/2010/main" val="10336723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42" name="Google Shape;242;p37"/>
          <p:cNvSpPr txBox="1">
            <a:spLocks noGrp="1"/>
          </p:cNvSpPr>
          <p:nvPr>
            <p:ph type="title"/>
          </p:nvPr>
        </p:nvSpPr>
        <p:spPr>
          <a:xfrm>
            <a:off x="584064"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smtClean="0">
                <a:solidFill>
                  <a:schemeClr val="accent3"/>
                </a:solidFill>
                <a:latin typeface="Bahnschrift SemiCondensed" panose="020B0502040204020203" pitchFamily="34" charset="0"/>
              </a:rPr>
              <a:t>Outlier </a:t>
            </a:r>
            <a:r>
              <a:rPr lang="fr-FR" dirty="0" err="1" smtClean="0">
                <a:solidFill>
                  <a:schemeClr val="accent3"/>
                </a:solidFill>
                <a:latin typeface="Bahnschrift SemiCondensed" panose="020B0502040204020203" pitchFamily="34" charset="0"/>
              </a:rPr>
              <a:t>detection</a:t>
            </a:r>
            <a:r>
              <a:rPr lang="fr-FR" dirty="0" smtClean="0">
                <a:solidFill>
                  <a:schemeClr val="accent3"/>
                </a:solidFill>
                <a:latin typeface="Bahnschrift SemiCondensed" panose="020B0502040204020203" pitchFamily="34" charset="0"/>
              </a:rPr>
              <a:t> </a:t>
            </a:r>
            <a:endParaRPr dirty="0">
              <a:solidFill>
                <a:schemeClr val="accent3"/>
              </a:solidFill>
              <a:latin typeface="Bahnschrift SemiCondensed" panose="020B0502040204020203" pitchFamily="34" charset="0"/>
            </a:endParaRPr>
          </a:p>
        </p:txBody>
      </p:sp>
      <p:cxnSp>
        <p:nvCxnSpPr>
          <p:cNvPr id="246" name="Google Shape;246;p37"/>
          <p:cNvCxnSpPr/>
          <p:nvPr/>
        </p:nvCxnSpPr>
        <p:spPr>
          <a:xfrm>
            <a:off x="584064" y="5022421"/>
            <a:ext cx="5588136" cy="1"/>
          </a:xfrm>
          <a:prstGeom prst="straightConnector1">
            <a:avLst/>
          </a:prstGeom>
          <a:noFill/>
          <a:ln w="9525" cap="flat" cmpd="sng">
            <a:solidFill>
              <a:schemeClr val="dk1"/>
            </a:solidFill>
            <a:prstDash val="solid"/>
            <a:round/>
            <a:headEnd type="none" w="med" len="med"/>
            <a:tailEnd type="none" w="med" len="med"/>
          </a:ln>
        </p:spPr>
      </p:cxnSp>
      <p:cxnSp>
        <p:nvCxnSpPr>
          <p:cNvPr id="247" name="Google Shape;247;p37"/>
          <p:cNvCxnSpPr/>
          <p:nvPr/>
        </p:nvCxnSpPr>
        <p:spPr>
          <a:xfrm>
            <a:off x="713769" y="767279"/>
            <a:ext cx="7715400" cy="0"/>
          </a:xfrm>
          <a:prstGeom prst="straightConnector1">
            <a:avLst/>
          </a:prstGeom>
          <a:noFill/>
          <a:ln w="9525" cap="flat" cmpd="sng">
            <a:solidFill>
              <a:schemeClr val="dk1"/>
            </a:solidFill>
            <a:prstDash val="solid"/>
            <a:round/>
            <a:headEnd type="none" w="med" len="med"/>
            <a:tailEnd type="none" w="med" len="med"/>
          </a:ln>
        </p:spPr>
      </p:cxnSp>
      <p:sp>
        <p:nvSpPr>
          <p:cNvPr id="20" name="Rectangle: Rounded Corners 10">
            <a:extLst>
              <a:ext uri="{FF2B5EF4-FFF2-40B4-BE49-F238E27FC236}">
                <a16:creationId xmlns:a16="http://schemas.microsoft.com/office/drawing/2014/main" id="{189D24E2-84CC-3638-C3B0-A11A75D85367}"/>
              </a:ext>
            </a:extLst>
          </p:cNvPr>
          <p:cNvSpPr/>
          <p:nvPr/>
        </p:nvSpPr>
        <p:spPr>
          <a:xfrm>
            <a:off x="1019289" y="961859"/>
            <a:ext cx="7268775" cy="386598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ts val="1619"/>
              </a:lnSpc>
              <a:spcBef>
                <a:spcPts val="1200"/>
              </a:spcBef>
            </a:pPr>
            <a:endParaRPr lang="fr-FR" dirty="0" smtClean="0">
              <a:solidFill>
                <a:srgbClr val="184D31"/>
              </a:solidFill>
              <a:latin typeface="Bahnschrift SemiBold" panose="020B0502040204020203" pitchFamily="34" charset="0"/>
            </a:endParaRPr>
          </a:p>
          <a:p>
            <a:pPr algn="ctr" fontAlgn="base">
              <a:lnSpc>
                <a:spcPts val="1619"/>
              </a:lnSpc>
              <a:spcBef>
                <a:spcPts val="1200"/>
              </a:spcBef>
            </a:pPr>
            <a:r>
              <a:rPr lang="fr-FR" dirty="0">
                <a:solidFill>
                  <a:srgbClr val="184D31"/>
                </a:solidFill>
                <a:latin typeface="Century Gothic" panose="020B0502020202020204" pitchFamily="34" charset="0"/>
              </a:rPr>
              <a:t>                            </a:t>
            </a:r>
            <a:endParaRPr lang="fr-FR" dirty="0">
              <a:solidFill>
                <a:srgbClr val="184D31"/>
              </a:solidFill>
              <a:latin typeface="Segoe UI" panose="020B0502040204020203" pitchFamily="34" charset="0"/>
            </a:endParaRPr>
          </a:p>
        </p:txBody>
      </p:sp>
      <p:cxnSp>
        <p:nvCxnSpPr>
          <p:cNvPr id="8" name="Google Shape;246;p37"/>
          <p:cNvCxnSpPr/>
          <p:nvPr/>
        </p:nvCxnSpPr>
        <p:spPr>
          <a:xfrm>
            <a:off x="7893512" y="5022421"/>
            <a:ext cx="789103" cy="0"/>
          </a:xfrm>
          <a:prstGeom prst="straightConnector1">
            <a:avLst/>
          </a:prstGeom>
          <a:noFill/>
          <a:ln w="9525" cap="flat" cmpd="sng">
            <a:solidFill>
              <a:schemeClr val="dk1"/>
            </a:solidFill>
            <a:prstDash val="solid"/>
            <a:round/>
            <a:headEnd type="none" w="med" len="med"/>
            <a:tailEnd type="none" w="med" len="med"/>
          </a:ln>
        </p:spPr>
      </p:cxnSp>
      <p:pic>
        <p:nvPicPr>
          <p:cNvPr id="10" name="Image 9"/>
          <p:cNvPicPr>
            <a:picLocks noChangeAspect="1"/>
          </p:cNvPicPr>
          <p:nvPr/>
        </p:nvPicPr>
        <p:blipFill>
          <a:blip r:embed="rId3"/>
          <a:stretch>
            <a:fillRect/>
          </a:stretch>
        </p:blipFill>
        <p:spPr>
          <a:xfrm>
            <a:off x="1195179" y="1092817"/>
            <a:ext cx="6916993" cy="360406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9427492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14" name="Rectangle: Rounded Corners 10">
            <a:extLst>
              <a:ext uri="{FF2B5EF4-FFF2-40B4-BE49-F238E27FC236}">
                <a16:creationId xmlns:a16="http://schemas.microsoft.com/office/drawing/2014/main" id="{189D24E2-84CC-3638-C3B0-A11A75D85367}"/>
              </a:ext>
            </a:extLst>
          </p:cNvPr>
          <p:cNvSpPr/>
          <p:nvPr/>
        </p:nvSpPr>
        <p:spPr>
          <a:xfrm>
            <a:off x="4771104" y="3224429"/>
            <a:ext cx="2625213" cy="162476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ts val="1619"/>
              </a:lnSpc>
              <a:spcBef>
                <a:spcPts val="1200"/>
              </a:spcBef>
            </a:pPr>
            <a:endParaRPr lang="fr-FR" dirty="0" smtClean="0">
              <a:solidFill>
                <a:srgbClr val="184D31"/>
              </a:solidFill>
              <a:latin typeface="Bahnschrift SemiBold" panose="020B0502040204020203" pitchFamily="34" charset="0"/>
            </a:endParaRPr>
          </a:p>
          <a:p>
            <a:pPr algn="ctr" fontAlgn="base">
              <a:lnSpc>
                <a:spcPts val="1619"/>
              </a:lnSpc>
              <a:spcBef>
                <a:spcPts val="1200"/>
              </a:spcBef>
            </a:pPr>
            <a:r>
              <a:rPr lang="fr-FR" dirty="0">
                <a:solidFill>
                  <a:srgbClr val="184D31"/>
                </a:solidFill>
                <a:latin typeface="Century Gothic" panose="020B0502020202020204" pitchFamily="34" charset="0"/>
              </a:rPr>
              <a:t>                            </a:t>
            </a:r>
            <a:endParaRPr lang="fr-FR" dirty="0">
              <a:solidFill>
                <a:srgbClr val="184D31"/>
              </a:solidFill>
              <a:latin typeface="Segoe UI" panose="020B0502040204020203" pitchFamily="34" charset="0"/>
            </a:endParaRPr>
          </a:p>
        </p:txBody>
      </p:sp>
      <p:sp>
        <p:nvSpPr>
          <p:cNvPr id="13" name="Rectangle: Rounded Corners 10">
            <a:extLst>
              <a:ext uri="{FF2B5EF4-FFF2-40B4-BE49-F238E27FC236}">
                <a16:creationId xmlns:a16="http://schemas.microsoft.com/office/drawing/2014/main" id="{189D24E2-84CC-3638-C3B0-A11A75D85367}"/>
              </a:ext>
            </a:extLst>
          </p:cNvPr>
          <p:cNvSpPr/>
          <p:nvPr/>
        </p:nvSpPr>
        <p:spPr>
          <a:xfrm>
            <a:off x="648928" y="3091915"/>
            <a:ext cx="3001297" cy="182358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ts val="1619"/>
              </a:lnSpc>
              <a:spcBef>
                <a:spcPts val="1200"/>
              </a:spcBef>
            </a:pPr>
            <a:endParaRPr lang="fr-FR" dirty="0" smtClean="0">
              <a:solidFill>
                <a:srgbClr val="184D31"/>
              </a:solidFill>
              <a:latin typeface="Bahnschrift SemiBold" panose="020B0502040204020203" pitchFamily="34" charset="0"/>
            </a:endParaRPr>
          </a:p>
          <a:p>
            <a:pPr algn="ctr" fontAlgn="base">
              <a:lnSpc>
                <a:spcPts val="1619"/>
              </a:lnSpc>
              <a:spcBef>
                <a:spcPts val="1200"/>
              </a:spcBef>
            </a:pPr>
            <a:r>
              <a:rPr lang="fr-FR" dirty="0">
                <a:solidFill>
                  <a:srgbClr val="184D31"/>
                </a:solidFill>
                <a:latin typeface="Century Gothic" panose="020B0502020202020204" pitchFamily="34" charset="0"/>
              </a:rPr>
              <a:t>                            </a:t>
            </a:r>
            <a:endParaRPr lang="fr-FR" dirty="0">
              <a:solidFill>
                <a:srgbClr val="184D31"/>
              </a:solidFill>
              <a:latin typeface="Segoe UI" panose="020B0502040204020203" pitchFamily="34" charset="0"/>
            </a:endParaRPr>
          </a:p>
        </p:txBody>
      </p:sp>
      <p:sp>
        <p:nvSpPr>
          <p:cNvPr id="242" name="Google Shape;242;p37"/>
          <p:cNvSpPr txBox="1">
            <a:spLocks noGrp="1"/>
          </p:cNvSpPr>
          <p:nvPr>
            <p:ph type="title"/>
          </p:nvPr>
        </p:nvSpPr>
        <p:spPr>
          <a:xfrm>
            <a:off x="584064" y="-8278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smtClean="0">
                <a:solidFill>
                  <a:schemeClr val="accent3"/>
                </a:solidFill>
                <a:latin typeface="Bahnschrift SemiCondensed" panose="020B0502040204020203" pitchFamily="34" charset="0"/>
              </a:rPr>
              <a:t>Outlier </a:t>
            </a:r>
            <a:r>
              <a:rPr lang="fr-FR" dirty="0" err="1" smtClean="0">
                <a:solidFill>
                  <a:schemeClr val="accent3"/>
                </a:solidFill>
                <a:latin typeface="Bahnschrift SemiCondensed" panose="020B0502040204020203" pitchFamily="34" charset="0"/>
              </a:rPr>
              <a:t>detection</a:t>
            </a:r>
            <a:r>
              <a:rPr lang="fr-FR" dirty="0" smtClean="0">
                <a:solidFill>
                  <a:schemeClr val="accent3"/>
                </a:solidFill>
                <a:latin typeface="Bahnschrift SemiCondensed" panose="020B0502040204020203" pitchFamily="34" charset="0"/>
              </a:rPr>
              <a:t> </a:t>
            </a:r>
            <a:endParaRPr dirty="0">
              <a:solidFill>
                <a:schemeClr val="accent3"/>
              </a:solidFill>
              <a:latin typeface="Bahnschrift SemiCondensed" panose="020B0502040204020203" pitchFamily="34" charset="0"/>
            </a:endParaRPr>
          </a:p>
        </p:txBody>
      </p:sp>
      <p:cxnSp>
        <p:nvCxnSpPr>
          <p:cNvPr id="246" name="Google Shape;246;p37"/>
          <p:cNvCxnSpPr/>
          <p:nvPr/>
        </p:nvCxnSpPr>
        <p:spPr>
          <a:xfrm>
            <a:off x="584064" y="5022421"/>
            <a:ext cx="5588136" cy="1"/>
          </a:xfrm>
          <a:prstGeom prst="straightConnector1">
            <a:avLst/>
          </a:prstGeom>
          <a:noFill/>
          <a:ln w="9525" cap="flat" cmpd="sng">
            <a:solidFill>
              <a:schemeClr val="dk1"/>
            </a:solidFill>
            <a:prstDash val="solid"/>
            <a:round/>
            <a:headEnd type="none" w="med" len="med"/>
            <a:tailEnd type="none" w="med" len="med"/>
          </a:ln>
        </p:spPr>
      </p:cxnSp>
      <p:cxnSp>
        <p:nvCxnSpPr>
          <p:cNvPr id="247" name="Google Shape;247;p37"/>
          <p:cNvCxnSpPr/>
          <p:nvPr/>
        </p:nvCxnSpPr>
        <p:spPr>
          <a:xfrm>
            <a:off x="713769" y="767279"/>
            <a:ext cx="7715400" cy="0"/>
          </a:xfrm>
          <a:prstGeom prst="straightConnector1">
            <a:avLst/>
          </a:prstGeom>
          <a:noFill/>
          <a:ln w="9525" cap="flat" cmpd="sng">
            <a:solidFill>
              <a:schemeClr val="dk1"/>
            </a:solidFill>
            <a:prstDash val="solid"/>
            <a:round/>
            <a:headEnd type="none" w="med" len="med"/>
            <a:tailEnd type="none" w="med" len="med"/>
          </a:ln>
        </p:spPr>
      </p:cxnSp>
      <p:sp>
        <p:nvSpPr>
          <p:cNvPr id="20" name="Rectangle: Rounded Corners 10">
            <a:extLst>
              <a:ext uri="{FF2B5EF4-FFF2-40B4-BE49-F238E27FC236}">
                <a16:creationId xmlns:a16="http://schemas.microsoft.com/office/drawing/2014/main" id="{189D24E2-84CC-3638-C3B0-A11A75D85367}"/>
              </a:ext>
            </a:extLst>
          </p:cNvPr>
          <p:cNvSpPr/>
          <p:nvPr/>
        </p:nvSpPr>
        <p:spPr>
          <a:xfrm>
            <a:off x="1" y="1136886"/>
            <a:ext cx="9144000" cy="150849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ts val="1619"/>
              </a:lnSpc>
              <a:spcBef>
                <a:spcPts val="1200"/>
              </a:spcBef>
            </a:pPr>
            <a:endParaRPr lang="fr-FR" dirty="0" smtClean="0">
              <a:solidFill>
                <a:srgbClr val="184D31"/>
              </a:solidFill>
              <a:latin typeface="Bahnschrift SemiBold" panose="020B0502040204020203" pitchFamily="34" charset="0"/>
            </a:endParaRPr>
          </a:p>
          <a:p>
            <a:pPr algn="ctr" fontAlgn="base">
              <a:lnSpc>
                <a:spcPts val="1619"/>
              </a:lnSpc>
              <a:spcBef>
                <a:spcPts val="1200"/>
              </a:spcBef>
            </a:pPr>
            <a:r>
              <a:rPr lang="fr-FR" dirty="0">
                <a:solidFill>
                  <a:srgbClr val="184D31"/>
                </a:solidFill>
                <a:latin typeface="Century Gothic" panose="020B0502020202020204" pitchFamily="34" charset="0"/>
              </a:rPr>
              <a:t>                            </a:t>
            </a:r>
            <a:endParaRPr lang="fr-FR" dirty="0">
              <a:solidFill>
                <a:srgbClr val="184D31"/>
              </a:solidFill>
              <a:latin typeface="Segoe UI" panose="020B0502040204020203" pitchFamily="34" charset="0"/>
            </a:endParaRPr>
          </a:p>
        </p:txBody>
      </p:sp>
      <p:cxnSp>
        <p:nvCxnSpPr>
          <p:cNvPr id="8" name="Google Shape;246;p37"/>
          <p:cNvCxnSpPr/>
          <p:nvPr/>
        </p:nvCxnSpPr>
        <p:spPr>
          <a:xfrm>
            <a:off x="7893512" y="5022421"/>
            <a:ext cx="789103" cy="0"/>
          </a:xfrm>
          <a:prstGeom prst="straightConnector1">
            <a:avLst/>
          </a:prstGeom>
          <a:noFill/>
          <a:ln w="9525" cap="flat" cmpd="sng">
            <a:solidFill>
              <a:schemeClr val="dk1"/>
            </a:solidFill>
            <a:prstDash val="solid"/>
            <a:round/>
            <a:headEnd type="none" w="med" len="med"/>
            <a:tailEnd type="none" w="med" len="med"/>
          </a:ln>
        </p:spPr>
      </p:cxnSp>
      <p:pic>
        <p:nvPicPr>
          <p:cNvPr id="2" name="Image 1"/>
          <p:cNvPicPr>
            <a:picLocks noChangeAspect="1"/>
          </p:cNvPicPr>
          <p:nvPr/>
        </p:nvPicPr>
        <p:blipFill>
          <a:blip r:embed="rId3"/>
          <a:stretch>
            <a:fillRect/>
          </a:stretch>
        </p:blipFill>
        <p:spPr>
          <a:xfrm>
            <a:off x="533" y="1243812"/>
            <a:ext cx="9143468" cy="129464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Image 2"/>
          <p:cNvPicPr>
            <a:picLocks noChangeAspect="1"/>
          </p:cNvPicPr>
          <p:nvPr/>
        </p:nvPicPr>
        <p:blipFill>
          <a:blip r:embed="rId4"/>
          <a:stretch>
            <a:fillRect/>
          </a:stretch>
        </p:blipFill>
        <p:spPr>
          <a:xfrm>
            <a:off x="2828104" y="596842"/>
            <a:ext cx="3215919" cy="434378"/>
          </a:xfrm>
          <a:prstGeom prst="rect">
            <a:avLst/>
          </a:prstGeom>
        </p:spPr>
      </p:pic>
      <p:cxnSp>
        <p:nvCxnSpPr>
          <p:cNvPr id="11" name="Google Shape;247;p37"/>
          <p:cNvCxnSpPr/>
          <p:nvPr/>
        </p:nvCxnSpPr>
        <p:spPr>
          <a:xfrm>
            <a:off x="713769" y="3021324"/>
            <a:ext cx="7715400" cy="0"/>
          </a:xfrm>
          <a:prstGeom prst="straightConnector1">
            <a:avLst/>
          </a:prstGeom>
          <a:noFill/>
          <a:ln w="9525" cap="flat" cmpd="sng">
            <a:solidFill>
              <a:schemeClr val="dk1"/>
            </a:solidFill>
            <a:prstDash val="solid"/>
            <a:round/>
            <a:headEnd type="none" w="med" len="med"/>
            <a:tailEnd type="none" w="med" len="med"/>
          </a:ln>
        </p:spPr>
      </p:cxnSp>
      <p:pic>
        <p:nvPicPr>
          <p:cNvPr id="4" name="Image 3"/>
          <p:cNvPicPr>
            <a:picLocks noChangeAspect="1"/>
          </p:cNvPicPr>
          <p:nvPr/>
        </p:nvPicPr>
        <p:blipFill>
          <a:blip r:embed="rId5"/>
          <a:stretch>
            <a:fillRect/>
          </a:stretch>
        </p:blipFill>
        <p:spPr>
          <a:xfrm>
            <a:off x="713769" y="3145378"/>
            <a:ext cx="2867058" cy="17166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Image 4"/>
          <p:cNvPicPr>
            <a:picLocks noChangeAspect="1"/>
          </p:cNvPicPr>
          <p:nvPr/>
        </p:nvPicPr>
        <p:blipFill>
          <a:blip r:embed="rId6"/>
          <a:stretch>
            <a:fillRect/>
          </a:stretch>
        </p:blipFill>
        <p:spPr>
          <a:xfrm>
            <a:off x="4881716" y="3292352"/>
            <a:ext cx="2403987" cy="145287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9415096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14" name="Rectangle: Rounded Corners 10">
            <a:extLst>
              <a:ext uri="{FF2B5EF4-FFF2-40B4-BE49-F238E27FC236}">
                <a16:creationId xmlns:a16="http://schemas.microsoft.com/office/drawing/2014/main" id="{189D24E2-84CC-3638-C3B0-A11A75D85367}"/>
              </a:ext>
            </a:extLst>
          </p:cNvPr>
          <p:cNvSpPr/>
          <p:nvPr/>
        </p:nvSpPr>
        <p:spPr>
          <a:xfrm>
            <a:off x="4771104" y="3224429"/>
            <a:ext cx="2625213" cy="162476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ts val="1619"/>
              </a:lnSpc>
              <a:spcBef>
                <a:spcPts val="1200"/>
              </a:spcBef>
            </a:pPr>
            <a:endParaRPr lang="fr-FR" dirty="0" smtClean="0">
              <a:solidFill>
                <a:srgbClr val="184D31"/>
              </a:solidFill>
              <a:latin typeface="Bahnschrift SemiBold" panose="020B0502040204020203" pitchFamily="34" charset="0"/>
            </a:endParaRPr>
          </a:p>
          <a:p>
            <a:pPr algn="ctr" fontAlgn="base">
              <a:lnSpc>
                <a:spcPts val="1619"/>
              </a:lnSpc>
              <a:spcBef>
                <a:spcPts val="1200"/>
              </a:spcBef>
            </a:pPr>
            <a:r>
              <a:rPr lang="fr-FR" dirty="0">
                <a:solidFill>
                  <a:srgbClr val="184D31"/>
                </a:solidFill>
                <a:latin typeface="Century Gothic" panose="020B0502020202020204" pitchFamily="34" charset="0"/>
              </a:rPr>
              <a:t>                            </a:t>
            </a:r>
            <a:endParaRPr lang="fr-FR" dirty="0">
              <a:solidFill>
                <a:srgbClr val="184D31"/>
              </a:solidFill>
              <a:latin typeface="Segoe UI" panose="020B0502040204020203" pitchFamily="34" charset="0"/>
            </a:endParaRPr>
          </a:p>
        </p:txBody>
      </p:sp>
      <p:sp>
        <p:nvSpPr>
          <p:cNvPr id="13" name="Rectangle: Rounded Corners 10">
            <a:extLst>
              <a:ext uri="{FF2B5EF4-FFF2-40B4-BE49-F238E27FC236}">
                <a16:creationId xmlns:a16="http://schemas.microsoft.com/office/drawing/2014/main" id="{189D24E2-84CC-3638-C3B0-A11A75D85367}"/>
              </a:ext>
            </a:extLst>
          </p:cNvPr>
          <p:cNvSpPr/>
          <p:nvPr/>
        </p:nvSpPr>
        <p:spPr>
          <a:xfrm>
            <a:off x="648928" y="3091915"/>
            <a:ext cx="3001297" cy="182358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ts val="1619"/>
              </a:lnSpc>
              <a:spcBef>
                <a:spcPts val="1200"/>
              </a:spcBef>
            </a:pPr>
            <a:endParaRPr lang="fr-FR" dirty="0" smtClean="0">
              <a:solidFill>
                <a:srgbClr val="184D31"/>
              </a:solidFill>
              <a:latin typeface="Bahnschrift SemiBold" panose="020B0502040204020203" pitchFamily="34" charset="0"/>
            </a:endParaRPr>
          </a:p>
          <a:p>
            <a:pPr algn="ctr" fontAlgn="base">
              <a:lnSpc>
                <a:spcPts val="1619"/>
              </a:lnSpc>
              <a:spcBef>
                <a:spcPts val="1200"/>
              </a:spcBef>
            </a:pPr>
            <a:r>
              <a:rPr lang="fr-FR" dirty="0">
                <a:solidFill>
                  <a:srgbClr val="184D31"/>
                </a:solidFill>
                <a:latin typeface="Century Gothic" panose="020B0502020202020204" pitchFamily="34" charset="0"/>
              </a:rPr>
              <a:t>                            </a:t>
            </a:r>
            <a:endParaRPr lang="fr-FR" dirty="0">
              <a:solidFill>
                <a:srgbClr val="184D31"/>
              </a:solidFill>
              <a:latin typeface="Segoe UI" panose="020B0502040204020203" pitchFamily="34" charset="0"/>
            </a:endParaRPr>
          </a:p>
        </p:txBody>
      </p:sp>
      <p:sp>
        <p:nvSpPr>
          <p:cNvPr id="242" name="Google Shape;242;p37"/>
          <p:cNvSpPr txBox="1">
            <a:spLocks noGrp="1"/>
          </p:cNvSpPr>
          <p:nvPr>
            <p:ph type="title"/>
          </p:nvPr>
        </p:nvSpPr>
        <p:spPr>
          <a:xfrm>
            <a:off x="584064" y="-8278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smtClean="0">
                <a:solidFill>
                  <a:schemeClr val="accent3"/>
                </a:solidFill>
                <a:latin typeface="Bahnschrift SemiCondensed" panose="020B0502040204020203" pitchFamily="34" charset="0"/>
              </a:rPr>
              <a:t>Outlier </a:t>
            </a:r>
            <a:r>
              <a:rPr lang="fr-FR" dirty="0" err="1" smtClean="0">
                <a:solidFill>
                  <a:schemeClr val="accent3"/>
                </a:solidFill>
                <a:latin typeface="Bahnschrift SemiCondensed" panose="020B0502040204020203" pitchFamily="34" charset="0"/>
              </a:rPr>
              <a:t>detection</a:t>
            </a:r>
            <a:r>
              <a:rPr lang="fr-FR" dirty="0" smtClean="0">
                <a:solidFill>
                  <a:schemeClr val="accent3"/>
                </a:solidFill>
                <a:latin typeface="Bahnschrift SemiCondensed" panose="020B0502040204020203" pitchFamily="34" charset="0"/>
              </a:rPr>
              <a:t> </a:t>
            </a:r>
            <a:endParaRPr dirty="0">
              <a:solidFill>
                <a:schemeClr val="accent3"/>
              </a:solidFill>
              <a:latin typeface="Bahnschrift SemiCondensed" panose="020B0502040204020203" pitchFamily="34" charset="0"/>
            </a:endParaRPr>
          </a:p>
        </p:txBody>
      </p:sp>
      <p:cxnSp>
        <p:nvCxnSpPr>
          <p:cNvPr id="246" name="Google Shape;246;p37"/>
          <p:cNvCxnSpPr/>
          <p:nvPr/>
        </p:nvCxnSpPr>
        <p:spPr>
          <a:xfrm>
            <a:off x="584064" y="5022421"/>
            <a:ext cx="5588136" cy="1"/>
          </a:xfrm>
          <a:prstGeom prst="straightConnector1">
            <a:avLst/>
          </a:prstGeom>
          <a:noFill/>
          <a:ln w="9525" cap="flat" cmpd="sng">
            <a:solidFill>
              <a:schemeClr val="dk1"/>
            </a:solidFill>
            <a:prstDash val="solid"/>
            <a:round/>
            <a:headEnd type="none" w="med" len="med"/>
            <a:tailEnd type="none" w="med" len="med"/>
          </a:ln>
        </p:spPr>
      </p:cxnSp>
      <p:cxnSp>
        <p:nvCxnSpPr>
          <p:cNvPr id="247" name="Google Shape;247;p37"/>
          <p:cNvCxnSpPr/>
          <p:nvPr/>
        </p:nvCxnSpPr>
        <p:spPr>
          <a:xfrm>
            <a:off x="713769" y="767279"/>
            <a:ext cx="7715400" cy="0"/>
          </a:xfrm>
          <a:prstGeom prst="straightConnector1">
            <a:avLst/>
          </a:prstGeom>
          <a:noFill/>
          <a:ln w="9525" cap="flat" cmpd="sng">
            <a:solidFill>
              <a:schemeClr val="dk1"/>
            </a:solidFill>
            <a:prstDash val="solid"/>
            <a:round/>
            <a:headEnd type="none" w="med" len="med"/>
            <a:tailEnd type="none" w="med" len="med"/>
          </a:ln>
        </p:spPr>
      </p:cxnSp>
      <p:sp>
        <p:nvSpPr>
          <p:cNvPr id="20" name="Rectangle: Rounded Corners 10">
            <a:extLst>
              <a:ext uri="{FF2B5EF4-FFF2-40B4-BE49-F238E27FC236}">
                <a16:creationId xmlns:a16="http://schemas.microsoft.com/office/drawing/2014/main" id="{189D24E2-84CC-3638-C3B0-A11A75D85367}"/>
              </a:ext>
            </a:extLst>
          </p:cNvPr>
          <p:cNvSpPr/>
          <p:nvPr/>
        </p:nvSpPr>
        <p:spPr>
          <a:xfrm>
            <a:off x="1" y="1136886"/>
            <a:ext cx="9144000" cy="150849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ts val="1619"/>
              </a:lnSpc>
              <a:spcBef>
                <a:spcPts val="1200"/>
              </a:spcBef>
            </a:pPr>
            <a:endParaRPr lang="fr-FR" dirty="0" smtClean="0">
              <a:solidFill>
                <a:srgbClr val="184D31"/>
              </a:solidFill>
              <a:latin typeface="Bahnschrift SemiBold" panose="020B0502040204020203" pitchFamily="34" charset="0"/>
            </a:endParaRPr>
          </a:p>
          <a:p>
            <a:pPr algn="ctr" fontAlgn="base">
              <a:lnSpc>
                <a:spcPts val="1619"/>
              </a:lnSpc>
              <a:spcBef>
                <a:spcPts val="1200"/>
              </a:spcBef>
            </a:pPr>
            <a:r>
              <a:rPr lang="fr-FR" dirty="0">
                <a:solidFill>
                  <a:srgbClr val="184D31"/>
                </a:solidFill>
                <a:latin typeface="Century Gothic" panose="020B0502020202020204" pitchFamily="34" charset="0"/>
              </a:rPr>
              <a:t>                            </a:t>
            </a:r>
            <a:endParaRPr lang="fr-FR" dirty="0">
              <a:solidFill>
                <a:srgbClr val="184D31"/>
              </a:solidFill>
              <a:latin typeface="Segoe UI" panose="020B0502040204020203" pitchFamily="34" charset="0"/>
            </a:endParaRPr>
          </a:p>
        </p:txBody>
      </p:sp>
      <p:cxnSp>
        <p:nvCxnSpPr>
          <p:cNvPr id="8" name="Google Shape;246;p37"/>
          <p:cNvCxnSpPr/>
          <p:nvPr/>
        </p:nvCxnSpPr>
        <p:spPr>
          <a:xfrm>
            <a:off x="7893512" y="5022421"/>
            <a:ext cx="789103" cy="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247;p37"/>
          <p:cNvCxnSpPr/>
          <p:nvPr/>
        </p:nvCxnSpPr>
        <p:spPr>
          <a:xfrm>
            <a:off x="713769" y="3021324"/>
            <a:ext cx="7715400" cy="0"/>
          </a:xfrm>
          <a:prstGeom prst="straightConnector1">
            <a:avLst/>
          </a:prstGeom>
          <a:noFill/>
          <a:ln w="9525" cap="flat" cmpd="sng">
            <a:solidFill>
              <a:schemeClr val="dk1"/>
            </a:solidFill>
            <a:prstDash val="solid"/>
            <a:round/>
            <a:headEnd type="none" w="med" len="med"/>
            <a:tailEnd type="none" w="med" len="med"/>
          </a:ln>
        </p:spPr>
      </p:cxnSp>
      <p:pic>
        <p:nvPicPr>
          <p:cNvPr id="4" name="Image 3"/>
          <p:cNvPicPr>
            <a:picLocks noChangeAspect="1"/>
          </p:cNvPicPr>
          <p:nvPr/>
        </p:nvPicPr>
        <p:blipFill>
          <a:blip r:embed="rId3"/>
          <a:stretch>
            <a:fillRect/>
          </a:stretch>
        </p:blipFill>
        <p:spPr>
          <a:xfrm>
            <a:off x="713769" y="3145378"/>
            <a:ext cx="2867058" cy="17166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Image 4"/>
          <p:cNvPicPr>
            <a:picLocks noChangeAspect="1"/>
          </p:cNvPicPr>
          <p:nvPr/>
        </p:nvPicPr>
        <p:blipFill>
          <a:blip r:embed="rId4"/>
          <a:stretch>
            <a:fillRect/>
          </a:stretch>
        </p:blipFill>
        <p:spPr>
          <a:xfrm>
            <a:off x="4881716" y="3292352"/>
            <a:ext cx="2403987" cy="145287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Image 6"/>
          <p:cNvPicPr>
            <a:picLocks noChangeAspect="1"/>
          </p:cNvPicPr>
          <p:nvPr/>
        </p:nvPicPr>
        <p:blipFill>
          <a:blip r:embed="rId5"/>
          <a:stretch>
            <a:fillRect/>
          </a:stretch>
        </p:blipFill>
        <p:spPr>
          <a:xfrm>
            <a:off x="-531" y="1262080"/>
            <a:ext cx="9144000" cy="76968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Image 8"/>
          <p:cNvPicPr>
            <a:picLocks noChangeAspect="1"/>
          </p:cNvPicPr>
          <p:nvPr/>
        </p:nvPicPr>
        <p:blipFill>
          <a:blip r:embed="rId6"/>
          <a:stretch>
            <a:fillRect/>
          </a:stretch>
        </p:blipFill>
        <p:spPr>
          <a:xfrm>
            <a:off x="0" y="2023094"/>
            <a:ext cx="9144531" cy="4724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Image 9"/>
          <p:cNvPicPr>
            <a:picLocks noChangeAspect="1"/>
          </p:cNvPicPr>
          <p:nvPr/>
        </p:nvPicPr>
        <p:blipFill>
          <a:blip r:embed="rId7"/>
          <a:stretch>
            <a:fillRect/>
          </a:stretch>
        </p:blipFill>
        <p:spPr>
          <a:xfrm>
            <a:off x="2835725" y="595798"/>
            <a:ext cx="3200677" cy="419136"/>
          </a:xfrm>
          <a:prstGeom prst="rect">
            <a:avLst/>
          </a:prstGeom>
        </p:spPr>
      </p:pic>
    </p:spTree>
    <p:extLst>
      <p:ext uri="{BB962C8B-B14F-4D97-AF65-F5344CB8AC3E}">
        <p14:creationId xmlns:p14="http://schemas.microsoft.com/office/powerpoint/2010/main" val="31440231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14" name="Rectangle: Rounded Corners 10">
            <a:extLst>
              <a:ext uri="{FF2B5EF4-FFF2-40B4-BE49-F238E27FC236}">
                <a16:creationId xmlns:a16="http://schemas.microsoft.com/office/drawing/2014/main" id="{189D24E2-84CC-3638-C3B0-A11A75D85367}"/>
              </a:ext>
            </a:extLst>
          </p:cNvPr>
          <p:cNvSpPr/>
          <p:nvPr/>
        </p:nvSpPr>
        <p:spPr>
          <a:xfrm>
            <a:off x="4771104" y="3224429"/>
            <a:ext cx="2625213" cy="162476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ts val="1619"/>
              </a:lnSpc>
              <a:spcBef>
                <a:spcPts val="1200"/>
              </a:spcBef>
            </a:pPr>
            <a:endParaRPr lang="fr-FR" dirty="0" smtClean="0">
              <a:solidFill>
                <a:srgbClr val="184D31"/>
              </a:solidFill>
              <a:latin typeface="Bahnschrift SemiBold" panose="020B0502040204020203" pitchFamily="34" charset="0"/>
            </a:endParaRPr>
          </a:p>
          <a:p>
            <a:pPr algn="ctr" fontAlgn="base">
              <a:lnSpc>
                <a:spcPts val="1619"/>
              </a:lnSpc>
              <a:spcBef>
                <a:spcPts val="1200"/>
              </a:spcBef>
            </a:pPr>
            <a:r>
              <a:rPr lang="fr-FR" dirty="0">
                <a:solidFill>
                  <a:srgbClr val="184D31"/>
                </a:solidFill>
                <a:latin typeface="Century Gothic" panose="020B0502020202020204" pitchFamily="34" charset="0"/>
              </a:rPr>
              <a:t>                            </a:t>
            </a:r>
            <a:endParaRPr lang="fr-FR" dirty="0">
              <a:solidFill>
                <a:srgbClr val="184D31"/>
              </a:solidFill>
              <a:latin typeface="Segoe UI" panose="020B0502040204020203" pitchFamily="34" charset="0"/>
            </a:endParaRPr>
          </a:p>
        </p:txBody>
      </p:sp>
      <p:sp>
        <p:nvSpPr>
          <p:cNvPr id="13" name="Rectangle: Rounded Corners 10">
            <a:extLst>
              <a:ext uri="{FF2B5EF4-FFF2-40B4-BE49-F238E27FC236}">
                <a16:creationId xmlns:a16="http://schemas.microsoft.com/office/drawing/2014/main" id="{189D24E2-84CC-3638-C3B0-A11A75D85367}"/>
              </a:ext>
            </a:extLst>
          </p:cNvPr>
          <p:cNvSpPr/>
          <p:nvPr/>
        </p:nvSpPr>
        <p:spPr>
          <a:xfrm>
            <a:off x="648928" y="3091915"/>
            <a:ext cx="3001297" cy="182358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ts val="1619"/>
              </a:lnSpc>
              <a:spcBef>
                <a:spcPts val="1200"/>
              </a:spcBef>
            </a:pPr>
            <a:endParaRPr lang="fr-FR" dirty="0" smtClean="0">
              <a:solidFill>
                <a:srgbClr val="184D31"/>
              </a:solidFill>
              <a:latin typeface="Bahnschrift SemiBold" panose="020B0502040204020203" pitchFamily="34" charset="0"/>
            </a:endParaRPr>
          </a:p>
          <a:p>
            <a:pPr algn="ctr" fontAlgn="base">
              <a:lnSpc>
                <a:spcPts val="1619"/>
              </a:lnSpc>
              <a:spcBef>
                <a:spcPts val="1200"/>
              </a:spcBef>
            </a:pPr>
            <a:r>
              <a:rPr lang="fr-FR" dirty="0">
                <a:solidFill>
                  <a:srgbClr val="184D31"/>
                </a:solidFill>
                <a:latin typeface="Century Gothic" panose="020B0502020202020204" pitchFamily="34" charset="0"/>
              </a:rPr>
              <a:t>                            </a:t>
            </a:r>
            <a:endParaRPr lang="fr-FR" dirty="0">
              <a:solidFill>
                <a:srgbClr val="184D31"/>
              </a:solidFill>
              <a:latin typeface="Segoe UI" panose="020B0502040204020203" pitchFamily="34" charset="0"/>
            </a:endParaRPr>
          </a:p>
        </p:txBody>
      </p:sp>
      <p:sp>
        <p:nvSpPr>
          <p:cNvPr id="242" name="Google Shape;242;p37"/>
          <p:cNvSpPr txBox="1">
            <a:spLocks noGrp="1"/>
          </p:cNvSpPr>
          <p:nvPr>
            <p:ph type="title"/>
          </p:nvPr>
        </p:nvSpPr>
        <p:spPr>
          <a:xfrm>
            <a:off x="584064" y="-8278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smtClean="0">
                <a:solidFill>
                  <a:schemeClr val="accent3"/>
                </a:solidFill>
                <a:latin typeface="Bahnschrift SemiCondensed" panose="020B0502040204020203" pitchFamily="34" charset="0"/>
              </a:rPr>
              <a:t>Outlier </a:t>
            </a:r>
            <a:r>
              <a:rPr lang="fr-FR" dirty="0" err="1" smtClean="0">
                <a:solidFill>
                  <a:schemeClr val="accent3"/>
                </a:solidFill>
                <a:latin typeface="Bahnschrift SemiCondensed" panose="020B0502040204020203" pitchFamily="34" charset="0"/>
              </a:rPr>
              <a:t>detection</a:t>
            </a:r>
            <a:r>
              <a:rPr lang="fr-FR" dirty="0" smtClean="0">
                <a:solidFill>
                  <a:schemeClr val="accent3"/>
                </a:solidFill>
                <a:latin typeface="Bahnschrift SemiCondensed" panose="020B0502040204020203" pitchFamily="34" charset="0"/>
              </a:rPr>
              <a:t> </a:t>
            </a:r>
            <a:endParaRPr dirty="0">
              <a:solidFill>
                <a:schemeClr val="accent3"/>
              </a:solidFill>
              <a:latin typeface="Bahnschrift SemiCondensed" panose="020B0502040204020203" pitchFamily="34" charset="0"/>
            </a:endParaRPr>
          </a:p>
        </p:txBody>
      </p:sp>
      <p:cxnSp>
        <p:nvCxnSpPr>
          <p:cNvPr id="246" name="Google Shape;246;p37"/>
          <p:cNvCxnSpPr/>
          <p:nvPr/>
        </p:nvCxnSpPr>
        <p:spPr>
          <a:xfrm>
            <a:off x="584064" y="5022421"/>
            <a:ext cx="5588136" cy="1"/>
          </a:xfrm>
          <a:prstGeom prst="straightConnector1">
            <a:avLst/>
          </a:prstGeom>
          <a:noFill/>
          <a:ln w="9525" cap="flat" cmpd="sng">
            <a:solidFill>
              <a:schemeClr val="dk1"/>
            </a:solidFill>
            <a:prstDash val="solid"/>
            <a:round/>
            <a:headEnd type="none" w="med" len="med"/>
            <a:tailEnd type="none" w="med" len="med"/>
          </a:ln>
        </p:spPr>
      </p:cxnSp>
      <p:cxnSp>
        <p:nvCxnSpPr>
          <p:cNvPr id="247" name="Google Shape;247;p37"/>
          <p:cNvCxnSpPr/>
          <p:nvPr/>
        </p:nvCxnSpPr>
        <p:spPr>
          <a:xfrm>
            <a:off x="713769" y="767279"/>
            <a:ext cx="7715400" cy="0"/>
          </a:xfrm>
          <a:prstGeom prst="straightConnector1">
            <a:avLst/>
          </a:prstGeom>
          <a:noFill/>
          <a:ln w="9525" cap="flat" cmpd="sng">
            <a:solidFill>
              <a:schemeClr val="dk1"/>
            </a:solidFill>
            <a:prstDash val="solid"/>
            <a:round/>
            <a:headEnd type="none" w="med" len="med"/>
            <a:tailEnd type="none" w="med" len="med"/>
          </a:ln>
        </p:spPr>
      </p:cxnSp>
      <p:sp>
        <p:nvSpPr>
          <p:cNvPr id="20" name="Rectangle: Rounded Corners 10">
            <a:extLst>
              <a:ext uri="{FF2B5EF4-FFF2-40B4-BE49-F238E27FC236}">
                <a16:creationId xmlns:a16="http://schemas.microsoft.com/office/drawing/2014/main" id="{189D24E2-84CC-3638-C3B0-A11A75D85367}"/>
              </a:ext>
            </a:extLst>
          </p:cNvPr>
          <p:cNvSpPr/>
          <p:nvPr/>
        </p:nvSpPr>
        <p:spPr>
          <a:xfrm>
            <a:off x="1" y="1136886"/>
            <a:ext cx="9144000" cy="150849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ts val="1619"/>
              </a:lnSpc>
              <a:spcBef>
                <a:spcPts val="1200"/>
              </a:spcBef>
            </a:pPr>
            <a:endParaRPr lang="fr-FR" dirty="0" smtClean="0">
              <a:solidFill>
                <a:srgbClr val="184D31"/>
              </a:solidFill>
              <a:latin typeface="Bahnschrift SemiBold" panose="020B0502040204020203" pitchFamily="34" charset="0"/>
            </a:endParaRPr>
          </a:p>
          <a:p>
            <a:pPr algn="ctr" fontAlgn="base">
              <a:lnSpc>
                <a:spcPts val="1619"/>
              </a:lnSpc>
              <a:spcBef>
                <a:spcPts val="1200"/>
              </a:spcBef>
            </a:pPr>
            <a:r>
              <a:rPr lang="fr-FR" dirty="0">
                <a:solidFill>
                  <a:srgbClr val="184D31"/>
                </a:solidFill>
                <a:latin typeface="Century Gothic" panose="020B0502020202020204" pitchFamily="34" charset="0"/>
              </a:rPr>
              <a:t>                            </a:t>
            </a:r>
            <a:endParaRPr lang="fr-FR" dirty="0">
              <a:solidFill>
                <a:srgbClr val="184D31"/>
              </a:solidFill>
              <a:latin typeface="Segoe UI" panose="020B0502040204020203" pitchFamily="34" charset="0"/>
            </a:endParaRPr>
          </a:p>
        </p:txBody>
      </p:sp>
      <p:cxnSp>
        <p:nvCxnSpPr>
          <p:cNvPr id="8" name="Google Shape;246;p37"/>
          <p:cNvCxnSpPr/>
          <p:nvPr/>
        </p:nvCxnSpPr>
        <p:spPr>
          <a:xfrm>
            <a:off x="7893512" y="5022421"/>
            <a:ext cx="789103" cy="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247;p37"/>
          <p:cNvCxnSpPr/>
          <p:nvPr/>
        </p:nvCxnSpPr>
        <p:spPr>
          <a:xfrm>
            <a:off x="713769" y="3021324"/>
            <a:ext cx="7715400" cy="0"/>
          </a:xfrm>
          <a:prstGeom prst="straightConnector1">
            <a:avLst/>
          </a:prstGeom>
          <a:noFill/>
          <a:ln w="9525" cap="flat" cmpd="sng">
            <a:solidFill>
              <a:schemeClr val="dk1"/>
            </a:solidFill>
            <a:prstDash val="solid"/>
            <a:round/>
            <a:headEnd type="none" w="med" len="med"/>
            <a:tailEnd type="none" w="med" len="med"/>
          </a:ln>
        </p:spPr>
      </p:cxnSp>
      <p:pic>
        <p:nvPicPr>
          <p:cNvPr id="4" name="Image 3"/>
          <p:cNvPicPr>
            <a:picLocks noChangeAspect="1"/>
          </p:cNvPicPr>
          <p:nvPr/>
        </p:nvPicPr>
        <p:blipFill>
          <a:blip r:embed="rId3"/>
          <a:stretch>
            <a:fillRect/>
          </a:stretch>
        </p:blipFill>
        <p:spPr>
          <a:xfrm>
            <a:off x="713769" y="3145378"/>
            <a:ext cx="2867058" cy="17166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Image 4"/>
          <p:cNvPicPr>
            <a:picLocks noChangeAspect="1"/>
          </p:cNvPicPr>
          <p:nvPr/>
        </p:nvPicPr>
        <p:blipFill>
          <a:blip r:embed="rId4"/>
          <a:stretch>
            <a:fillRect/>
          </a:stretch>
        </p:blipFill>
        <p:spPr>
          <a:xfrm>
            <a:off x="4881716" y="3292352"/>
            <a:ext cx="2403987" cy="145287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 name="Image 1"/>
          <p:cNvPicPr>
            <a:picLocks noChangeAspect="1"/>
          </p:cNvPicPr>
          <p:nvPr/>
        </p:nvPicPr>
        <p:blipFill>
          <a:blip r:embed="rId5"/>
          <a:stretch>
            <a:fillRect/>
          </a:stretch>
        </p:blipFill>
        <p:spPr>
          <a:xfrm>
            <a:off x="0" y="1265971"/>
            <a:ext cx="9144000" cy="67061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Image 2"/>
          <p:cNvPicPr>
            <a:picLocks noChangeAspect="1"/>
          </p:cNvPicPr>
          <p:nvPr/>
        </p:nvPicPr>
        <p:blipFill>
          <a:blip r:embed="rId6"/>
          <a:stretch>
            <a:fillRect/>
          </a:stretch>
        </p:blipFill>
        <p:spPr>
          <a:xfrm>
            <a:off x="2818717" y="542369"/>
            <a:ext cx="3505504" cy="472481"/>
          </a:xfrm>
          <a:prstGeom prst="rect">
            <a:avLst/>
          </a:prstGeom>
        </p:spPr>
      </p:pic>
      <p:pic>
        <p:nvPicPr>
          <p:cNvPr id="6" name="Image 5"/>
          <p:cNvPicPr>
            <a:picLocks noChangeAspect="1"/>
          </p:cNvPicPr>
          <p:nvPr/>
        </p:nvPicPr>
        <p:blipFill>
          <a:blip r:embed="rId7"/>
          <a:stretch>
            <a:fillRect/>
          </a:stretch>
        </p:blipFill>
        <p:spPr>
          <a:xfrm>
            <a:off x="0" y="1942035"/>
            <a:ext cx="9144000" cy="7468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5846667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4"/>
          <p:cNvSpPr txBox="1">
            <a:spLocks noGrp="1"/>
          </p:cNvSpPr>
          <p:nvPr>
            <p:ph type="subTitle" idx="9"/>
          </p:nvPr>
        </p:nvSpPr>
        <p:spPr>
          <a:xfrm>
            <a:off x="-109096" y="1757429"/>
            <a:ext cx="1896035" cy="572700"/>
          </a:xfrm>
          <a:prstGeom prst="rect">
            <a:avLst/>
          </a:prstGeom>
        </p:spPr>
        <p:txBody>
          <a:bodyPr spcFirstLastPara="1" wrap="square" lIns="91425" tIns="91425" rIns="91425" bIns="91425" anchor="b" anchorCtr="0">
            <a:noAutofit/>
          </a:bodyPr>
          <a:lstStyle/>
          <a:p>
            <a:pPr marL="0" lvl="0" indent="0"/>
            <a:r>
              <a:rPr lang="fr-FR" dirty="0">
                <a:latin typeface="Bahnschrift Condensed" panose="020B0502040204020203" pitchFamily="34" charset="0"/>
              </a:rPr>
              <a:t>Introduction</a:t>
            </a:r>
            <a:endParaRPr dirty="0">
              <a:latin typeface="Bahnschrift Condensed" panose="020B0502040204020203" pitchFamily="34" charset="0"/>
            </a:endParaRPr>
          </a:p>
        </p:txBody>
      </p:sp>
      <p:sp>
        <p:nvSpPr>
          <p:cNvPr id="200" name="Google Shape;200;p34"/>
          <p:cNvSpPr txBox="1">
            <a:spLocks noGrp="1"/>
          </p:cNvSpPr>
          <p:nvPr>
            <p:ph type="subTitle" idx="13"/>
          </p:nvPr>
        </p:nvSpPr>
        <p:spPr>
          <a:xfrm>
            <a:off x="1867154" y="1795894"/>
            <a:ext cx="2115792" cy="572700"/>
          </a:xfrm>
          <a:prstGeom prst="rect">
            <a:avLst/>
          </a:prstGeom>
        </p:spPr>
        <p:txBody>
          <a:bodyPr spcFirstLastPara="1" wrap="square" lIns="91425" tIns="91425" rIns="91425" bIns="91425" anchor="b" anchorCtr="0">
            <a:noAutofit/>
          </a:bodyPr>
          <a:lstStyle/>
          <a:p>
            <a:pPr marL="0" lvl="0" indent="0"/>
            <a:r>
              <a:rPr lang="fr-FR" dirty="0" err="1">
                <a:latin typeface="Bahnschrift Condensed" panose="020B0502040204020203" pitchFamily="34" charset="0"/>
              </a:rPr>
              <a:t>Dataset</a:t>
            </a:r>
            <a:r>
              <a:rPr lang="fr-FR" dirty="0">
                <a:latin typeface="Bahnschrift Condensed" panose="020B0502040204020203" pitchFamily="34" charset="0"/>
              </a:rPr>
              <a:t> </a:t>
            </a:r>
            <a:r>
              <a:rPr lang="fr-FR" dirty="0" err="1">
                <a:latin typeface="Bahnschrift Condensed" panose="020B0502040204020203" pitchFamily="34" charset="0"/>
              </a:rPr>
              <a:t>Overview</a:t>
            </a:r>
            <a:endParaRPr lang="fr-FR" dirty="0">
              <a:latin typeface="Bahnschrift Condensed" panose="020B0502040204020203" pitchFamily="34" charset="0"/>
            </a:endParaRPr>
          </a:p>
        </p:txBody>
      </p:sp>
      <p:sp>
        <p:nvSpPr>
          <p:cNvPr id="201" name="Google Shape;201;p34"/>
          <p:cNvSpPr txBox="1">
            <a:spLocks noGrp="1"/>
          </p:cNvSpPr>
          <p:nvPr>
            <p:ph type="subTitle" idx="14"/>
          </p:nvPr>
        </p:nvSpPr>
        <p:spPr>
          <a:xfrm>
            <a:off x="6209194" y="2175471"/>
            <a:ext cx="2533800" cy="572700"/>
          </a:xfrm>
          <a:prstGeom prst="rect">
            <a:avLst/>
          </a:prstGeom>
        </p:spPr>
        <p:txBody>
          <a:bodyPr spcFirstLastPara="1" wrap="square" lIns="91425" tIns="91425" rIns="91425" bIns="91425" anchor="b" anchorCtr="0">
            <a:noAutofit/>
          </a:bodyPr>
          <a:lstStyle/>
          <a:p>
            <a:pPr marL="0" indent="0"/>
            <a:r>
              <a:rPr lang="fr-FR" dirty="0">
                <a:latin typeface="Bahnschrift Condensed" panose="020B0502040204020203" pitchFamily="34" charset="0"/>
              </a:rPr>
              <a:t>Outlier </a:t>
            </a:r>
            <a:r>
              <a:rPr lang="fr-FR" dirty="0" err="1">
                <a:latin typeface="Bahnschrift Condensed" panose="020B0502040204020203" pitchFamily="34" charset="0"/>
              </a:rPr>
              <a:t>Detection</a:t>
            </a:r>
            <a:endParaRPr lang="fr-FR" dirty="0">
              <a:latin typeface="Bahnschrift Condensed" panose="020B0502040204020203" pitchFamily="34" charset="0"/>
            </a:endParaRPr>
          </a:p>
          <a:p>
            <a:pPr marL="0" lvl="0" indent="0" algn="ctr" rtl="0">
              <a:spcBef>
                <a:spcPts val="0"/>
              </a:spcBef>
              <a:spcAft>
                <a:spcPts val="0"/>
              </a:spcAft>
              <a:buNone/>
            </a:pPr>
            <a:endParaRPr dirty="0"/>
          </a:p>
        </p:txBody>
      </p:sp>
      <p:sp>
        <p:nvSpPr>
          <p:cNvPr id="202" name="Google Shape;202;p34"/>
          <p:cNvSpPr txBox="1">
            <a:spLocks noGrp="1"/>
          </p:cNvSpPr>
          <p:nvPr>
            <p:ph type="subTitle" idx="15"/>
          </p:nvPr>
        </p:nvSpPr>
        <p:spPr>
          <a:xfrm>
            <a:off x="-228750" y="4479630"/>
            <a:ext cx="2533800" cy="572700"/>
          </a:xfrm>
          <a:prstGeom prst="rect">
            <a:avLst/>
          </a:prstGeom>
        </p:spPr>
        <p:txBody>
          <a:bodyPr spcFirstLastPara="1" wrap="square" lIns="91425" tIns="91425" rIns="91425" bIns="91425" anchor="b" anchorCtr="0">
            <a:noAutofit/>
          </a:bodyPr>
          <a:lstStyle/>
          <a:p>
            <a:pPr marL="0" indent="0"/>
            <a:r>
              <a:rPr lang="fr-FR" dirty="0" err="1">
                <a:latin typeface="Bahnschrift SemiBold Condensed" panose="020B0502040204020203" pitchFamily="34" charset="0"/>
              </a:rPr>
              <a:t>Dimensionality</a:t>
            </a:r>
            <a:r>
              <a:rPr lang="fr-FR" dirty="0">
                <a:latin typeface="Bahnschrift SemiBold Condensed" panose="020B0502040204020203" pitchFamily="34" charset="0"/>
              </a:rPr>
              <a:t> </a:t>
            </a:r>
            <a:r>
              <a:rPr lang="fr-FR" dirty="0" err="1">
                <a:latin typeface="Bahnschrift SemiBold Condensed" panose="020B0502040204020203" pitchFamily="34" charset="0"/>
              </a:rPr>
              <a:t>Reduction</a:t>
            </a:r>
            <a:endParaRPr lang="fr-FR" dirty="0">
              <a:latin typeface="Bahnschrift SemiBold Condensed" panose="020B0502040204020203" pitchFamily="34" charset="0"/>
            </a:endParaRPr>
          </a:p>
          <a:p>
            <a:pPr marL="0" lvl="0" indent="0" algn="ctr" rtl="0">
              <a:spcBef>
                <a:spcPts val="0"/>
              </a:spcBef>
              <a:spcAft>
                <a:spcPts val="0"/>
              </a:spcAft>
              <a:buNone/>
            </a:pPr>
            <a:endParaRPr dirty="0"/>
          </a:p>
        </p:txBody>
      </p:sp>
      <p:sp>
        <p:nvSpPr>
          <p:cNvPr id="203" name="Google Shape;203;p34"/>
          <p:cNvSpPr txBox="1">
            <a:spLocks noGrp="1"/>
          </p:cNvSpPr>
          <p:nvPr>
            <p:ph type="title" idx="2"/>
          </p:nvPr>
        </p:nvSpPr>
        <p:spPr>
          <a:xfrm>
            <a:off x="515072" y="1102712"/>
            <a:ext cx="6477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04" name="Google Shape;204;p34"/>
          <p:cNvSpPr txBox="1">
            <a:spLocks noGrp="1"/>
          </p:cNvSpPr>
          <p:nvPr>
            <p:ph type="title" idx="3"/>
          </p:nvPr>
        </p:nvSpPr>
        <p:spPr>
          <a:xfrm>
            <a:off x="2601200" y="1147818"/>
            <a:ext cx="6477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06" name="Google Shape;206;p34"/>
          <p:cNvSpPr txBox="1">
            <a:spLocks noGrp="1"/>
          </p:cNvSpPr>
          <p:nvPr>
            <p:ph type="title" idx="5"/>
          </p:nvPr>
        </p:nvSpPr>
        <p:spPr>
          <a:xfrm>
            <a:off x="7152244" y="1092279"/>
            <a:ext cx="6477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08" name="Google Shape;208;p34"/>
          <p:cNvSpPr txBox="1">
            <a:spLocks noGrp="1"/>
          </p:cNvSpPr>
          <p:nvPr>
            <p:ph type="title" idx="7"/>
          </p:nvPr>
        </p:nvSpPr>
        <p:spPr>
          <a:xfrm>
            <a:off x="714300" y="3085192"/>
            <a:ext cx="6477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210" name="Google Shape;210;p34"/>
          <p:cNvSpPr txBox="1">
            <a:spLocks noGrp="1"/>
          </p:cNvSpPr>
          <p:nvPr>
            <p:ph type="title"/>
          </p:nvPr>
        </p:nvSpPr>
        <p:spPr>
          <a:xfrm>
            <a:off x="515072" y="1120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Bahnschrift Condensed" panose="020B0502040204020203" pitchFamily="34" charset="0"/>
              </a:rPr>
              <a:t>TABLE </a:t>
            </a:r>
            <a:r>
              <a:rPr lang="en" dirty="0">
                <a:solidFill>
                  <a:schemeClr val="accent3"/>
                </a:solidFill>
                <a:latin typeface="Bahnschrift Condensed" panose="020B0502040204020203" pitchFamily="34" charset="0"/>
              </a:rPr>
              <a:t>OF CONTENTS</a:t>
            </a:r>
            <a:endParaRPr dirty="0">
              <a:solidFill>
                <a:schemeClr val="accent3"/>
              </a:solidFill>
              <a:latin typeface="Bahnschrift Condensed" panose="020B0502040204020203" pitchFamily="34" charset="0"/>
            </a:endParaRPr>
          </a:p>
        </p:txBody>
      </p:sp>
      <p:sp>
        <p:nvSpPr>
          <p:cNvPr id="212" name="Google Shape;212;p34"/>
          <p:cNvSpPr txBox="1">
            <a:spLocks noGrp="1"/>
          </p:cNvSpPr>
          <p:nvPr>
            <p:ph type="title" idx="16"/>
          </p:nvPr>
        </p:nvSpPr>
        <p:spPr>
          <a:xfrm>
            <a:off x="4890960" y="1082771"/>
            <a:ext cx="6477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14" name="Google Shape;214;p34"/>
          <p:cNvSpPr txBox="1">
            <a:spLocks noGrp="1"/>
          </p:cNvSpPr>
          <p:nvPr>
            <p:ph type="title" idx="18"/>
          </p:nvPr>
        </p:nvSpPr>
        <p:spPr>
          <a:xfrm>
            <a:off x="4043222" y="3069531"/>
            <a:ext cx="6477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216" name="Google Shape;216;p34"/>
          <p:cNvSpPr txBox="1">
            <a:spLocks noGrp="1"/>
          </p:cNvSpPr>
          <p:nvPr>
            <p:ph type="subTitle" idx="20"/>
          </p:nvPr>
        </p:nvSpPr>
        <p:spPr>
          <a:xfrm>
            <a:off x="3947910" y="2452313"/>
            <a:ext cx="2533800" cy="572700"/>
          </a:xfrm>
          <a:prstGeom prst="rect">
            <a:avLst/>
          </a:prstGeom>
        </p:spPr>
        <p:txBody>
          <a:bodyPr spcFirstLastPara="1" wrap="square" lIns="91425" tIns="91425" rIns="91425" bIns="91425" anchor="b" anchorCtr="0">
            <a:noAutofit/>
          </a:bodyPr>
          <a:lstStyle/>
          <a:p>
            <a:pPr marL="0" indent="0"/>
            <a:r>
              <a:rPr lang="fr-FR" dirty="0">
                <a:latin typeface="Bahnschrift Condensed" panose="020B0502040204020203" pitchFamily="34" charset="0"/>
              </a:rPr>
              <a:t>Handling </a:t>
            </a:r>
            <a:r>
              <a:rPr lang="fr-FR" dirty="0" err="1">
                <a:latin typeface="Bahnschrift Condensed" panose="020B0502040204020203" pitchFamily="34" charset="0"/>
              </a:rPr>
              <a:t>Missing</a:t>
            </a:r>
            <a:r>
              <a:rPr lang="fr-FR" dirty="0">
                <a:latin typeface="Bahnschrift Condensed" panose="020B0502040204020203" pitchFamily="34" charset="0"/>
              </a:rPr>
              <a:t> Values</a:t>
            </a:r>
          </a:p>
          <a:p>
            <a:pPr marL="0" lvl="0" indent="0" algn="ctr" rtl="0">
              <a:spcBef>
                <a:spcPts val="0"/>
              </a:spcBef>
              <a:spcAft>
                <a:spcPts val="0"/>
              </a:spcAft>
              <a:buNone/>
            </a:pPr>
            <a:endParaRPr dirty="0"/>
          </a:p>
        </p:txBody>
      </p:sp>
      <p:sp>
        <p:nvSpPr>
          <p:cNvPr id="217" name="Google Shape;217;p34"/>
          <p:cNvSpPr txBox="1">
            <a:spLocks noGrp="1"/>
          </p:cNvSpPr>
          <p:nvPr>
            <p:ph type="subTitle" idx="21"/>
          </p:nvPr>
        </p:nvSpPr>
        <p:spPr>
          <a:xfrm>
            <a:off x="3100172" y="4088054"/>
            <a:ext cx="2533800" cy="572700"/>
          </a:xfrm>
          <a:prstGeom prst="rect">
            <a:avLst/>
          </a:prstGeom>
        </p:spPr>
        <p:txBody>
          <a:bodyPr spcFirstLastPara="1" wrap="square" lIns="91425" tIns="91425" rIns="91425" bIns="91425" anchor="b" anchorCtr="0">
            <a:noAutofit/>
          </a:bodyPr>
          <a:lstStyle/>
          <a:p>
            <a:pPr marL="0" lvl="0" indent="0"/>
            <a:r>
              <a:rPr lang="fr-FR" dirty="0">
                <a:latin typeface="Bahnschrift SemiBold Condensed" panose="020B0502040204020203" pitchFamily="34" charset="0"/>
              </a:rPr>
              <a:t>Machine Learning </a:t>
            </a:r>
            <a:r>
              <a:rPr lang="fr-FR" dirty="0" err="1">
                <a:latin typeface="Bahnschrift SemiBold Condensed" panose="020B0502040204020203" pitchFamily="34" charset="0"/>
              </a:rPr>
              <a:t>Models</a:t>
            </a:r>
            <a:endParaRPr lang="fr-FR" dirty="0">
              <a:latin typeface="Bahnschrift SemiBold Condensed" panose="020B0502040204020203" pitchFamily="34" charset="0"/>
            </a:endParaRPr>
          </a:p>
        </p:txBody>
      </p:sp>
      <p:cxnSp>
        <p:nvCxnSpPr>
          <p:cNvPr id="218" name="Google Shape;218;p34"/>
          <p:cNvCxnSpPr/>
          <p:nvPr/>
        </p:nvCxnSpPr>
        <p:spPr>
          <a:xfrm>
            <a:off x="714300" y="2793630"/>
            <a:ext cx="7715400" cy="0"/>
          </a:xfrm>
          <a:prstGeom prst="straightConnector1">
            <a:avLst/>
          </a:prstGeom>
          <a:noFill/>
          <a:ln w="9525" cap="flat" cmpd="sng">
            <a:solidFill>
              <a:schemeClr val="dk1"/>
            </a:solidFill>
            <a:prstDash val="solid"/>
            <a:round/>
            <a:headEnd type="none" w="med" len="med"/>
            <a:tailEnd type="none" w="med" len="med"/>
          </a:ln>
        </p:spPr>
      </p:cxnSp>
      <p:sp>
        <p:nvSpPr>
          <p:cNvPr id="29" name="Google Shape;214;p34"/>
          <p:cNvSpPr txBox="1">
            <a:spLocks/>
          </p:cNvSpPr>
          <p:nvPr/>
        </p:nvSpPr>
        <p:spPr>
          <a:xfrm>
            <a:off x="7152244" y="3069531"/>
            <a:ext cx="620270" cy="593400"/>
          </a:xfrm>
          <a:prstGeom prst="rect">
            <a:avLst/>
          </a:prstGeom>
          <a:gradFill>
            <a:gsLst>
              <a:gs pos="0">
                <a:schemeClr val="accent1"/>
              </a:gs>
              <a:gs pos="100000">
                <a:schemeClr val="lt2"/>
              </a:gs>
            </a:gsLst>
            <a:lin ang="2698631"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1pPr>
            <a:lvl2pPr marR="0" lvl="1" algn="ctr"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2pPr>
            <a:lvl3pPr marR="0" lvl="2" algn="ctr"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3pPr>
            <a:lvl4pPr marR="0" lvl="3" algn="ctr"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4pPr>
            <a:lvl5pPr marR="0" lvl="4" algn="ctr"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5pPr>
            <a:lvl6pPr marR="0" lvl="5" algn="ctr"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6pPr>
            <a:lvl7pPr marR="0" lvl="6" algn="ctr"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7pPr>
            <a:lvl8pPr marR="0" lvl="7" algn="ctr"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8pPr>
            <a:lvl9pPr marR="0" lvl="8" algn="ctr" rtl="0">
              <a:lnSpc>
                <a:spcPct val="100000"/>
              </a:lnSpc>
              <a:spcBef>
                <a:spcPts val="0"/>
              </a:spcBef>
              <a:spcAft>
                <a:spcPts val="0"/>
              </a:spcAft>
              <a:buClr>
                <a:schemeClr val="dk1"/>
              </a:buClr>
              <a:buSzPts val="3000"/>
              <a:buFont typeface="Anybody"/>
              <a:buNone/>
              <a:defRPr sz="3000" b="0" i="0" u="none" strike="noStrike" cap="none">
                <a:solidFill>
                  <a:schemeClr val="dk1"/>
                </a:solidFill>
                <a:latin typeface="Anybody"/>
                <a:ea typeface="Anybody"/>
                <a:cs typeface="Anybody"/>
                <a:sym typeface="Anybody"/>
              </a:defRPr>
            </a:lvl9pPr>
          </a:lstStyle>
          <a:p>
            <a:r>
              <a:rPr lang="en" dirty="0" smtClean="0"/>
              <a:t>08</a:t>
            </a:r>
            <a:endParaRPr lang="en" dirty="0"/>
          </a:p>
        </p:txBody>
      </p:sp>
      <p:sp>
        <p:nvSpPr>
          <p:cNvPr id="8" name="Rectangle 7"/>
          <p:cNvSpPr/>
          <p:nvPr/>
        </p:nvSpPr>
        <p:spPr>
          <a:xfrm>
            <a:off x="6833129" y="3798918"/>
            <a:ext cx="1285929" cy="461665"/>
          </a:xfrm>
          <a:prstGeom prst="rect">
            <a:avLst/>
          </a:prstGeom>
        </p:spPr>
        <p:txBody>
          <a:bodyPr wrap="none">
            <a:spAutoFit/>
          </a:bodyPr>
          <a:lstStyle/>
          <a:p>
            <a:pPr marL="0" indent="0"/>
            <a:r>
              <a:rPr lang="fr-FR" sz="2400" dirty="0" smtClean="0">
                <a:solidFill>
                  <a:schemeClr val="accent6"/>
                </a:solidFill>
                <a:latin typeface="Bahnschrift SemiBold Condensed" panose="020B0502040204020203" pitchFamily="34" charset="0"/>
              </a:rPr>
              <a:t>Conclusion</a:t>
            </a:r>
            <a:endParaRPr lang="fr-FR" sz="2400" dirty="0">
              <a:solidFill>
                <a:schemeClr val="accent6"/>
              </a:solidFill>
              <a:latin typeface="Bahnschrift SemiBold Condensed" panose="020B0502040204020203"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14" name="Rectangle: Rounded Corners 10">
            <a:extLst>
              <a:ext uri="{FF2B5EF4-FFF2-40B4-BE49-F238E27FC236}">
                <a16:creationId xmlns:a16="http://schemas.microsoft.com/office/drawing/2014/main" id="{189D24E2-84CC-3638-C3B0-A11A75D85367}"/>
              </a:ext>
            </a:extLst>
          </p:cNvPr>
          <p:cNvSpPr/>
          <p:nvPr/>
        </p:nvSpPr>
        <p:spPr>
          <a:xfrm>
            <a:off x="4771104" y="3224429"/>
            <a:ext cx="2625213" cy="162476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ts val="1619"/>
              </a:lnSpc>
              <a:spcBef>
                <a:spcPts val="1200"/>
              </a:spcBef>
            </a:pPr>
            <a:endParaRPr lang="fr-FR" dirty="0" smtClean="0">
              <a:solidFill>
                <a:srgbClr val="184D31"/>
              </a:solidFill>
              <a:latin typeface="Bahnschrift SemiBold" panose="020B0502040204020203" pitchFamily="34" charset="0"/>
            </a:endParaRPr>
          </a:p>
          <a:p>
            <a:pPr algn="ctr" fontAlgn="base">
              <a:lnSpc>
                <a:spcPts val="1619"/>
              </a:lnSpc>
              <a:spcBef>
                <a:spcPts val="1200"/>
              </a:spcBef>
            </a:pPr>
            <a:r>
              <a:rPr lang="fr-FR" dirty="0">
                <a:solidFill>
                  <a:srgbClr val="184D31"/>
                </a:solidFill>
                <a:latin typeface="Century Gothic" panose="020B0502020202020204" pitchFamily="34" charset="0"/>
              </a:rPr>
              <a:t>                            </a:t>
            </a:r>
            <a:endParaRPr lang="fr-FR" dirty="0">
              <a:solidFill>
                <a:srgbClr val="184D31"/>
              </a:solidFill>
              <a:latin typeface="Segoe UI" panose="020B0502040204020203" pitchFamily="34" charset="0"/>
            </a:endParaRPr>
          </a:p>
        </p:txBody>
      </p:sp>
      <p:sp>
        <p:nvSpPr>
          <p:cNvPr id="13" name="Rectangle: Rounded Corners 10">
            <a:extLst>
              <a:ext uri="{FF2B5EF4-FFF2-40B4-BE49-F238E27FC236}">
                <a16:creationId xmlns:a16="http://schemas.microsoft.com/office/drawing/2014/main" id="{189D24E2-84CC-3638-C3B0-A11A75D85367}"/>
              </a:ext>
            </a:extLst>
          </p:cNvPr>
          <p:cNvSpPr/>
          <p:nvPr/>
        </p:nvSpPr>
        <p:spPr>
          <a:xfrm>
            <a:off x="648928" y="3091915"/>
            <a:ext cx="3001297" cy="182358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ts val="1619"/>
              </a:lnSpc>
              <a:spcBef>
                <a:spcPts val="1200"/>
              </a:spcBef>
            </a:pPr>
            <a:endParaRPr lang="fr-FR" dirty="0" smtClean="0">
              <a:solidFill>
                <a:srgbClr val="184D31"/>
              </a:solidFill>
              <a:latin typeface="Bahnschrift SemiBold" panose="020B0502040204020203" pitchFamily="34" charset="0"/>
            </a:endParaRPr>
          </a:p>
          <a:p>
            <a:pPr algn="ctr" fontAlgn="base">
              <a:lnSpc>
                <a:spcPts val="1619"/>
              </a:lnSpc>
              <a:spcBef>
                <a:spcPts val="1200"/>
              </a:spcBef>
            </a:pPr>
            <a:r>
              <a:rPr lang="fr-FR" dirty="0">
                <a:solidFill>
                  <a:srgbClr val="184D31"/>
                </a:solidFill>
                <a:latin typeface="Century Gothic" panose="020B0502020202020204" pitchFamily="34" charset="0"/>
              </a:rPr>
              <a:t>                            </a:t>
            </a:r>
            <a:endParaRPr lang="fr-FR" dirty="0">
              <a:solidFill>
                <a:srgbClr val="184D31"/>
              </a:solidFill>
              <a:latin typeface="Segoe UI" panose="020B0502040204020203" pitchFamily="34" charset="0"/>
            </a:endParaRPr>
          </a:p>
        </p:txBody>
      </p:sp>
      <p:sp>
        <p:nvSpPr>
          <p:cNvPr id="242" name="Google Shape;242;p37"/>
          <p:cNvSpPr txBox="1">
            <a:spLocks noGrp="1"/>
          </p:cNvSpPr>
          <p:nvPr>
            <p:ph type="title"/>
          </p:nvPr>
        </p:nvSpPr>
        <p:spPr>
          <a:xfrm>
            <a:off x="584064" y="-8278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smtClean="0">
                <a:solidFill>
                  <a:schemeClr val="accent3"/>
                </a:solidFill>
                <a:latin typeface="Bahnschrift SemiCondensed" panose="020B0502040204020203" pitchFamily="34" charset="0"/>
              </a:rPr>
              <a:t>Outlier </a:t>
            </a:r>
            <a:r>
              <a:rPr lang="fr-FR" dirty="0" err="1" smtClean="0">
                <a:solidFill>
                  <a:schemeClr val="accent3"/>
                </a:solidFill>
                <a:latin typeface="Bahnschrift SemiCondensed" panose="020B0502040204020203" pitchFamily="34" charset="0"/>
              </a:rPr>
              <a:t>detection</a:t>
            </a:r>
            <a:r>
              <a:rPr lang="fr-FR" dirty="0" smtClean="0">
                <a:solidFill>
                  <a:schemeClr val="accent3"/>
                </a:solidFill>
                <a:latin typeface="Bahnschrift SemiCondensed" panose="020B0502040204020203" pitchFamily="34" charset="0"/>
              </a:rPr>
              <a:t> </a:t>
            </a:r>
            <a:endParaRPr dirty="0">
              <a:solidFill>
                <a:schemeClr val="accent3"/>
              </a:solidFill>
              <a:latin typeface="Bahnschrift SemiCondensed" panose="020B0502040204020203" pitchFamily="34" charset="0"/>
            </a:endParaRPr>
          </a:p>
        </p:txBody>
      </p:sp>
      <p:cxnSp>
        <p:nvCxnSpPr>
          <p:cNvPr id="246" name="Google Shape;246;p37"/>
          <p:cNvCxnSpPr/>
          <p:nvPr/>
        </p:nvCxnSpPr>
        <p:spPr>
          <a:xfrm>
            <a:off x="584064" y="5022421"/>
            <a:ext cx="5588136" cy="1"/>
          </a:xfrm>
          <a:prstGeom prst="straightConnector1">
            <a:avLst/>
          </a:prstGeom>
          <a:noFill/>
          <a:ln w="9525" cap="flat" cmpd="sng">
            <a:solidFill>
              <a:schemeClr val="dk1"/>
            </a:solidFill>
            <a:prstDash val="solid"/>
            <a:round/>
            <a:headEnd type="none" w="med" len="med"/>
            <a:tailEnd type="none" w="med" len="med"/>
          </a:ln>
        </p:spPr>
      </p:cxnSp>
      <p:cxnSp>
        <p:nvCxnSpPr>
          <p:cNvPr id="247" name="Google Shape;247;p37"/>
          <p:cNvCxnSpPr/>
          <p:nvPr/>
        </p:nvCxnSpPr>
        <p:spPr>
          <a:xfrm>
            <a:off x="713769" y="767279"/>
            <a:ext cx="7715400" cy="0"/>
          </a:xfrm>
          <a:prstGeom prst="straightConnector1">
            <a:avLst/>
          </a:prstGeom>
          <a:noFill/>
          <a:ln w="9525" cap="flat" cmpd="sng">
            <a:solidFill>
              <a:schemeClr val="dk1"/>
            </a:solidFill>
            <a:prstDash val="solid"/>
            <a:round/>
            <a:headEnd type="none" w="med" len="med"/>
            <a:tailEnd type="none" w="med" len="med"/>
          </a:ln>
        </p:spPr>
      </p:cxnSp>
      <p:sp>
        <p:nvSpPr>
          <p:cNvPr id="20" name="Rectangle: Rounded Corners 10">
            <a:extLst>
              <a:ext uri="{FF2B5EF4-FFF2-40B4-BE49-F238E27FC236}">
                <a16:creationId xmlns:a16="http://schemas.microsoft.com/office/drawing/2014/main" id="{189D24E2-84CC-3638-C3B0-A11A75D85367}"/>
              </a:ext>
            </a:extLst>
          </p:cNvPr>
          <p:cNvSpPr/>
          <p:nvPr/>
        </p:nvSpPr>
        <p:spPr>
          <a:xfrm>
            <a:off x="1" y="1136886"/>
            <a:ext cx="9144000" cy="150849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ts val="1619"/>
              </a:lnSpc>
              <a:spcBef>
                <a:spcPts val="1200"/>
              </a:spcBef>
            </a:pPr>
            <a:endParaRPr lang="fr-FR" dirty="0" smtClean="0">
              <a:solidFill>
                <a:srgbClr val="184D31"/>
              </a:solidFill>
              <a:latin typeface="Bahnschrift SemiBold" panose="020B0502040204020203" pitchFamily="34" charset="0"/>
            </a:endParaRPr>
          </a:p>
          <a:p>
            <a:pPr algn="ctr" fontAlgn="base">
              <a:lnSpc>
                <a:spcPts val="1619"/>
              </a:lnSpc>
              <a:spcBef>
                <a:spcPts val="1200"/>
              </a:spcBef>
            </a:pPr>
            <a:r>
              <a:rPr lang="fr-FR" dirty="0">
                <a:solidFill>
                  <a:srgbClr val="184D31"/>
                </a:solidFill>
                <a:latin typeface="Century Gothic" panose="020B0502020202020204" pitchFamily="34" charset="0"/>
              </a:rPr>
              <a:t>                            </a:t>
            </a:r>
            <a:endParaRPr lang="fr-FR" dirty="0">
              <a:solidFill>
                <a:srgbClr val="184D31"/>
              </a:solidFill>
              <a:latin typeface="Segoe UI" panose="020B0502040204020203" pitchFamily="34" charset="0"/>
            </a:endParaRPr>
          </a:p>
        </p:txBody>
      </p:sp>
      <p:cxnSp>
        <p:nvCxnSpPr>
          <p:cNvPr id="8" name="Google Shape;246;p37"/>
          <p:cNvCxnSpPr/>
          <p:nvPr/>
        </p:nvCxnSpPr>
        <p:spPr>
          <a:xfrm>
            <a:off x="7893512" y="5022421"/>
            <a:ext cx="789103" cy="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247;p37"/>
          <p:cNvCxnSpPr/>
          <p:nvPr/>
        </p:nvCxnSpPr>
        <p:spPr>
          <a:xfrm>
            <a:off x="713769" y="3021324"/>
            <a:ext cx="7715400" cy="0"/>
          </a:xfrm>
          <a:prstGeom prst="straightConnector1">
            <a:avLst/>
          </a:prstGeom>
          <a:noFill/>
          <a:ln w="9525" cap="flat" cmpd="sng">
            <a:solidFill>
              <a:schemeClr val="dk1"/>
            </a:solidFill>
            <a:prstDash val="solid"/>
            <a:round/>
            <a:headEnd type="none" w="med" len="med"/>
            <a:tailEnd type="none" w="med" len="med"/>
          </a:ln>
        </p:spPr>
      </p:cxnSp>
      <p:pic>
        <p:nvPicPr>
          <p:cNvPr id="4" name="Image 3"/>
          <p:cNvPicPr>
            <a:picLocks noChangeAspect="1"/>
          </p:cNvPicPr>
          <p:nvPr/>
        </p:nvPicPr>
        <p:blipFill>
          <a:blip r:embed="rId3"/>
          <a:stretch>
            <a:fillRect/>
          </a:stretch>
        </p:blipFill>
        <p:spPr>
          <a:xfrm>
            <a:off x="713769" y="3145378"/>
            <a:ext cx="2867058" cy="17166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Image 4"/>
          <p:cNvPicPr>
            <a:picLocks noChangeAspect="1"/>
          </p:cNvPicPr>
          <p:nvPr/>
        </p:nvPicPr>
        <p:blipFill>
          <a:blip r:embed="rId4"/>
          <a:stretch>
            <a:fillRect/>
          </a:stretch>
        </p:blipFill>
        <p:spPr>
          <a:xfrm>
            <a:off x="4881716" y="3292352"/>
            <a:ext cx="2403987" cy="145287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Image 6"/>
          <p:cNvPicPr>
            <a:picLocks noChangeAspect="1"/>
          </p:cNvPicPr>
          <p:nvPr/>
        </p:nvPicPr>
        <p:blipFill>
          <a:blip r:embed="rId5"/>
          <a:stretch>
            <a:fillRect/>
          </a:stretch>
        </p:blipFill>
        <p:spPr>
          <a:xfrm>
            <a:off x="2723459" y="603435"/>
            <a:ext cx="3696020" cy="327688"/>
          </a:xfrm>
          <a:prstGeom prst="rect">
            <a:avLst/>
          </a:prstGeom>
        </p:spPr>
      </p:pic>
      <p:pic>
        <p:nvPicPr>
          <p:cNvPr id="9" name="Image 8"/>
          <p:cNvPicPr>
            <a:picLocks noChangeAspect="1"/>
          </p:cNvPicPr>
          <p:nvPr/>
        </p:nvPicPr>
        <p:blipFill>
          <a:blip r:embed="rId6"/>
          <a:stretch>
            <a:fillRect/>
          </a:stretch>
        </p:blipFill>
        <p:spPr>
          <a:xfrm>
            <a:off x="1" y="1250524"/>
            <a:ext cx="9144000" cy="12404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7519914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100000">
              <a:schemeClr val="accent2"/>
            </a:gs>
          </a:gsLst>
          <a:lin ang="2698631" scaled="0"/>
        </a:gradFill>
        <a:effectLst/>
      </p:bgPr>
    </p:bg>
    <p:spTree>
      <p:nvGrpSpPr>
        <p:cNvPr id="1" name="Shape 222"/>
        <p:cNvGrpSpPr/>
        <p:nvPr/>
      </p:nvGrpSpPr>
      <p:grpSpPr>
        <a:xfrm>
          <a:off x="0" y="0"/>
          <a:ext cx="0" cy="0"/>
          <a:chOff x="0" y="0"/>
          <a:chExt cx="0" cy="0"/>
        </a:xfrm>
      </p:grpSpPr>
      <p:sp>
        <p:nvSpPr>
          <p:cNvPr id="223" name="Google Shape;223;p35"/>
          <p:cNvSpPr txBox="1">
            <a:spLocks noGrp="1"/>
          </p:cNvSpPr>
          <p:nvPr>
            <p:ph type="title" idx="2"/>
          </p:nvPr>
        </p:nvSpPr>
        <p:spPr>
          <a:xfrm>
            <a:off x="5103650" y="1009825"/>
            <a:ext cx="1197900" cy="108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smtClean="0"/>
              <a:t>05</a:t>
            </a:r>
            <a:endParaRPr dirty="0"/>
          </a:p>
        </p:txBody>
      </p:sp>
      <p:sp>
        <p:nvSpPr>
          <p:cNvPr id="224" name="Google Shape;224;p35"/>
          <p:cNvSpPr txBox="1">
            <a:spLocks noGrp="1"/>
          </p:cNvSpPr>
          <p:nvPr>
            <p:ph type="title"/>
          </p:nvPr>
        </p:nvSpPr>
        <p:spPr>
          <a:xfrm>
            <a:off x="3656170" y="3687317"/>
            <a:ext cx="4360200" cy="841800"/>
          </a:xfrm>
          <a:prstGeom prst="rect">
            <a:avLst/>
          </a:prstGeom>
        </p:spPr>
        <p:txBody>
          <a:bodyPr spcFirstLastPara="1" wrap="square" lIns="91425" tIns="91425" rIns="91425" bIns="91425" anchor="b" anchorCtr="0">
            <a:noAutofit/>
          </a:bodyPr>
          <a:lstStyle/>
          <a:p>
            <a:pPr marL="0" indent="0"/>
            <a:r>
              <a:rPr lang="fr-FR" dirty="0" err="1">
                <a:latin typeface="Bahnschrift SemiBold Condensed" panose="020B0502040204020203" pitchFamily="34" charset="0"/>
              </a:rPr>
              <a:t>Dimensionality</a:t>
            </a:r>
            <a:r>
              <a:rPr lang="fr-FR" dirty="0">
                <a:latin typeface="Bahnschrift SemiBold Condensed" panose="020B0502040204020203" pitchFamily="34" charset="0"/>
              </a:rPr>
              <a:t> </a:t>
            </a:r>
            <a:r>
              <a:rPr lang="fr-FR" dirty="0" err="1">
                <a:latin typeface="Bahnschrift SemiBold Condensed" panose="020B0502040204020203" pitchFamily="34" charset="0"/>
              </a:rPr>
              <a:t>Reduction</a:t>
            </a:r>
            <a:r>
              <a:rPr lang="fr-FR" dirty="0">
                <a:latin typeface="Bahnschrift SemiBold Condensed" panose="020B0502040204020203" pitchFamily="34" charset="0"/>
              </a:rPr>
              <a:t/>
            </a:r>
            <a:br>
              <a:rPr lang="fr-FR" dirty="0">
                <a:latin typeface="Bahnschrift SemiBold Condensed" panose="020B0502040204020203" pitchFamily="34" charset="0"/>
              </a:rPr>
            </a:br>
            <a:endParaRPr lang="fr-FR" dirty="0"/>
          </a:p>
        </p:txBody>
      </p:sp>
      <p:cxnSp>
        <p:nvCxnSpPr>
          <p:cNvPr id="227" name="Google Shape;227;p35"/>
          <p:cNvCxnSpPr/>
          <p:nvPr/>
        </p:nvCxnSpPr>
        <p:spPr>
          <a:xfrm>
            <a:off x="3425709" y="3801211"/>
            <a:ext cx="4715400" cy="0"/>
          </a:xfrm>
          <a:prstGeom prst="straightConnector1">
            <a:avLst/>
          </a:prstGeom>
          <a:noFill/>
          <a:ln w="9525" cap="flat" cmpd="sng">
            <a:solidFill>
              <a:schemeClr val="dk1"/>
            </a:solidFill>
            <a:prstDash val="solid"/>
            <a:round/>
            <a:headEnd type="none" w="med" len="med"/>
            <a:tailEnd type="none" w="med" len="med"/>
          </a:ln>
        </p:spPr>
      </p:cxnSp>
      <p:pic>
        <p:nvPicPr>
          <p:cNvPr id="8" name="Google Shape;612;p59"/>
          <p:cNvPicPr preferRelativeResize="0"/>
          <p:nvPr/>
        </p:nvPicPr>
        <p:blipFill>
          <a:blip r:embed="rId3">
            <a:alphaModFix/>
          </a:blip>
          <a:stretch>
            <a:fillRect/>
          </a:stretch>
        </p:blipFill>
        <p:spPr>
          <a:xfrm>
            <a:off x="309518" y="1041575"/>
            <a:ext cx="3443945" cy="2567849"/>
          </a:xfrm>
          <a:prstGeom prst="rect">
            <a:avLst/>
          </a:prstGeom>
          <a:noFill/>
          <a:ln>
            <a:noFill/>
          </a:ln>
        </p:spPr>
      </p:pic>
      <p:pic>
        <p:nvPicPr>
          <p:cNvPr id="9" name="Google Shape;608;p59"/>
          <p:cNvPicPr preferRelativeResize="0"/>
          <p:nvPr/>
        </p:nvPicPr>
        <p:blipFill>
          <a:blip r:embed="rId4">
            <a:alphaModFix/>
          </a:blip>
          <a:stretch>
            <a:fillRect/>
          </a:stretch>
        </p:blipFill>
        <p:spPr>
          <a:xfrm>
            <a:off x="8141109" y="327550"/>
            <a:ext cx="684432" cy="682275"/>
          </a:xfrm>
          <a:prstGeom prst="rect">
            <a:avLst/>
          </a:prstGeom>
          <a:noFill/>
          <a:ln>
            <a:noFill/>
          </a:ln>
        </p:spPr>
      </p:pic>
      <p:pic>
        <p:nvPicPr>
          <p:cNvPr id="10" name="Google Shape;609;p59"/>
          <p:cNvPicPr preferRelativeResize="0"/>
          <p:nvPr/>
        </p:nvPicPr>
        <p:blipFill>
          <a:blip r:embed="rId5">
            <a:alphaModFix/>
          </a:blip>
          <a:stretch>
            <a:fillRect/>
          </a:stretch>
        </p:blipFill>
        <p:spPr>
          <a:xfrm>
            <a:off x="7350439" y="3879105"/>
            <a:ext cx="1274291" cy="1144240"/>
          </a:xfrm>
          <a:prstGeom prst="rect">
            <a:avLst/>
          </a:prstGeom>
          <a:noFill/>
          <a:ln>
            <a:noFill/>
          </a:ln>
        </p:spPr>
      </p:pic>
      <p:pic>
        <p:nvPicPr>
          <p:cNvPr id="11" name="Google Shape;610;p59"/>
          <p:cNvPicPr preferRelativeResize="0"/>
          <p:nvPr/>
        </p:nvPicPr>
        <p:blipFill>
          <a:blip r:embed="rId6">
            <a:alphaModFix/>
          </a:blip>
          <a:stretch>
            <a:fillRect/>
          </a:stretch>
        </p:blipFill>
        <p:spPr>
          <a:xfrm>
            <a:off x="2555506" y="4571378"/>
            <a:ext cx="1100664" cy="1144243"/>
          </a:xfrm>
          <a:prstGeom prst="rect">
            <a:avLst/>
          </a:prstGeom>
          <a:noFill/>
          <a:ln>
            <a:noFill/>
          </a:ln>
        </p:spPr>
      </p:pic>
    </p:spTree>
    <p:extLst>
      <p:ext uri="{BB962C8B-B14F-4D97-AF65-F5344CB8AC3E}">
        <p14:creationId xmlns:p14="http://schemas.microsoft.com/office/powerpoint/2010/main" val="3899352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42" name="Google Shape;242;p37"/>
          <p:cNvSpPr txBox="1">
            <a:spLocks noGrp="1"/>
          </p:cNvSpPr>
          <p:nvPr>
            <p:ph type="title"/>
          </p:nvPr>
        </p:nvSpPr>
        <p:spPr>
          <a:xfrm>
            <a:off x="584064"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err="1" smtClean="0">
                <a:solidFill>
                  <a:schemeClr val="accent3"/>
                </a:solidFill>
                <a:latin typeface="Bahnschrift SemiCondensed" panose="020B0502040204020203" pitchFamily="34" charset="0"/>
              </a:rPr>
              <a:t>Dimentionality</a:t>
            </a:r>
            <a:r>
              <a:rPr lang="fr-FR" dirty="0" smtClean="0">
                <a:solidFill>
                  <a:schemeClr val="accent3"/>
                </a:solidFill>
                <a:latin typeface="Bahnschrift SemiCondensed" panose="020B0502040204020203" pitchFamily="34" charset="0"/>
              </a:rPr>
              <a:t> </a:t>
            </a:r>
            <a:r>
              <a:rPr lang="fr-FR" dirty="0" err="1" smtClean="0">
                <a:solidFill>
                  <a:schemeClr val="accent3"/>
                </a:solidFill>
                <a:latin typeface="Bahnschrift SemiCondensed" panose="020B0502040204020203" pitchFamily="34" charset="0"/>
              </a:rPr>
              <a:t>reduction</a:t>
            </a:r>
            <a:r>
              <a:rPr lang="fr-FR" dirty="0" smtClean="0">
                <a:solidFill>
                  <a:schemeClr val="accent3"/>
                </a:solidFill>
                <a:latin typeface="Bahnschrift SemiCondensed" panose="020B0502040204020203" pitchFamily="34" charset="0"/>
              </a:rPr>
              <a:t> </a:t>
            </a:r>
            <a:br>
              <a:rPr lang="fr-FR" dirty="0" smtClean="0">
                <a:solidFill>
                  <a:schemeClr val="accent3"/>
                </a:solidFill>
                <a:latin typeface="Bahnschrift SemiCondensed" panose="020B0502040204020203" pitchFamily="34" charset="0"/>
              </a:rPr>
            </a:br>
            <a:r>
              <a:rPr lang="fr-FR" dirty="0" smtClean="0">
                <a:solidFill>
                  <a:schemeClr val="accent3"/>
                </a:solidFill>
                <a:latin typeface="Bahnschrift SemiCondensed" panose="020B0502040204020203" pitchFamily="34" charset="0"/>
              </a:rPr>
              <a:t> </a:t>
            </a:r>
            <a:endParaRPr dirty="0">
              <a:solidFill>
                <a:schemeClr val="accent3"/>
              </a:solidFill>
              <a:latin typeface="Bahnschrift SemiCondensed" panose="020B0502040204020203" pitchFamily="34" charset="0"/>
            </a:endParaRPr>
          </a:p>
        </p:txBody>
      </p:sp>
      <p:cxnSp>
        <p:nvCxnSpPr>
          <p:cNvPr id="246" name="Google Shape;246;p37"/>
          <p:cNvCxnSpPr/>
          <p:nvPr/>
        </p:nvCxnSpPr>
        <p:spPr>
          <a:xfrm>
            <a:off x="584064" y="5022421"/>
            <a:ext cx="5588136" cy="1"/>
          </a:xfrm>
          <a:prstGeom prst="straightConnector1">
            <a:avLst/>
          </a:prstGeom>
          <a:noFill/>
          <a:ln w="9525" cap="flat" cmpd="sng">
            <a:solidFill>
              <a:schemeClr val="dk1"/>
            </a:solidFill>
            <a:prstDash val="solid"/>
            <a:round/>
            <a:headEnd type="none" w="med" len="med"/>
            <a:tailEnd type="none" w="med" len="med"/>
          </a:ln>
        </p:spPr>
      </p:cxnSp>
      <p:cxnSp>
        <p:nvCxnSpPr>
          <p:cNvPr id="247" name="Google Shape;247;p37"/>
          <p:cNvCxnSpPr/>
          <p:nvPr/>
        </p:nvCxnSpPr>
        <p:spPr>
          <a:xfrm>
            <a:off x="713769" y="767279"/>
            <a:ext cx="7715400" cy="0"/>
          </a:xfrm>
          <a:prstGeom prst="straightConnector1">
            <a:avLst/>
          </a:prstGeom>
          <a:noFill/>
          <a:ln w="9525" cap="flat" cmpd="sng">
            <a:solidFill>
              <a:schemeClr val="dk1"/>
            </a:solidFill>
            <a:prstDash val="solid"/>
            <a:round/>
            <a:headEnd type="none" w="med" len="med"/>
            <a:tailEnd type="none" w="med" len="med"/>
          </a:ln>
        </p:spPr>
      </p:cxnSp>
      <p:sp>
        <p:nvSpPr>
          <p:cNvPr id="20" name="Rectangle: Rounded Corners 10">
            <a:extLst>
              <a:ext uri="{FF2B5EF4-FFF2-40B4-BE49-F238E27FC236}">
                <a16:creationId xmlns:a16="http://schemas.microsoft.com/office/drawing/2014/main" id="{189D24E2-84CC-3638-C3B0-A11A75D85367}"/>
              </a:ext>
            </a:extLst>
          </p:cNvPr>
          <p:cNvSpPr/>
          <p:nvPr/>
        </p:nvSpPr>
        <p:spPr>
          <a:xfrm>
            <a:off x="117987" y="1290484"/>
            <a:ext cx="8885903" cy="3082413"/>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ts val="1619"/>
              </a:lnSpc>
              <a:spcBef>
                <a:spcPts val="1200"/>
              </a:spcBef>
            </a:pPr>
            <a:endParaRPr lang="fr-FR" dirty="0" smtClean="0">
              <a:solidFill>
                <a:srgbClr val="184D31"/>
              </a:solidFill>
              <a:latin typeface="Bahnschrift SemiBold" panose="020B0502040204020203" pitchFamily="34" charset="0"/>
            </a:endParaRPr>
          </a:p>
          <a:p>
            <a:pPr algn="ctr" fontAlgn="base">
              <a:lnSpc>
                <a:spcPts val="1619"/>
              </a:lnSpc>
              <a:spcBef>
                <a:spcPts val="1200"/>
              </a:spcBef>
            </a:pPr>
            <a:r>
              <a:rPr lang="fr-FR" dirty="0">
                <a:solidFill>
                  <a:srgbClr val="184D31"/>
                </a:solidFill>
                <a:latin typeface="Century Gothic" panose="020B0502020202020204" pitchFamily="34" charset="0"/>
              </a:rPr>
              <a:t>                            </a:t>
            </a:r>
            <a:endParaRPr lang="fr-FR" dirty="0">
              <a:solidFill>
                <a:srgbClr val="184D31"/>
              </a:solidFill>
              <a:latin typeface="Segoe UI" panose="020B0502040204020203" pitchFamily="34" charset="0"/>
            </a:endParaRPr>
          </a:p>
        </p:txBody>
      </p:sp>
      <p:cxnSp>
        <p:nvCxnSpPr>
          <p:cNvPr id="8" name="Google Shape;246;p37"/>
          <p:cNvCxnSpPr/>
          <p:nvPr/>
        </p:nvCxnSpPr>
        <p:spPr>
          <a:xfrm>
            <a:off x="7893512" y="5022421"/>
            <a:ext cx="789103" cy="0"/>
          </a:xfrm>
          <a:prstGeom prst="straightConnector1">
            <a:avLst/>
          </a:prstGeom>
          <a:noFill/>
          <a:ln w="9525" cap="flat" cmpd="sng">
            <a:solidFill>
              <a:schemeClr val="dk1"/>
            </a:solidFill>
            <a:prstDash val="solid"/>
            <a:round/>
            <a:headEnd type="none" w="med" len="med"/>
            <a:tailEnd type="none" w="med" len="med"/>
          </a:ln>
        </p:spPr>
      </p:cxnSp>
      <p:pic>
        <p:nvPicPr>
          <p:cNvPr id="4" name="Image 3"/>
          <p:cNvPicPr>
            <a:picLocks noChangeAspect="1"/>
          </p:cNvPicPr>
          <p:nvPr/>
        </p:nvPicPr>
        <p:blipFill>
          <a:blip r:embed="rId3"/>
          <a:stretch>
            <a:fillRect/>
          </a:stretch>
        </p:blipFill>
        <p:spPr>
          <a:xfrm>
            <a:off x="220695" y="1416804"/>
            <a:ext cx="8701548" cy="28211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6627359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100000">
              <a:schemeClr val="accent2"/>
            </a:gs>
          </a:gsLst>
          <a:lin ang="2698631" scaled="0"/>
        </a:gradFill>
        <a:effectLst/>
      </p:bgPr>
    </p:bg>
    <p:spTree>
      <p:nvGrpSpPr>
        <p:cNvPr id="1" name="Shape 222"/>
        <p:cNvGrpSpPr/>
        <p:nvPr/>
      </p:nvGrpSpPr>
      <p:grpSpPr>
        <a:xfrm>
          <a:off x="0" y="0"/>
          <a:ext cx="0" cy="0"/>
          <a:chOff x="0" y="0"/>
          <a:chExt cx="0" cy="0"/>
        </a:xfrm>
      </p:grpSpPr>
      <p:sp>
        <p:nvSpPr>
          <p:cNvPr id="223" name="Google Shape;223;p35"/>
          <p:cNvSpPr txBox="1">
            <a:spLocks noGrp="1"/>
          </p:cNvSpPr>
          <p:nvPr>
            <p:ph type="title" idx="2"/>
          </p:nvPr>
        </p:nvSpPr>
        <p:spPr>
          <a:xfrm>
            <a:off x="5103650" y="1009825"/>
            <a:ext cx="1197900" cy="108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smtClean="0"/>
              <a:t>06</a:t>
            </a:r>
            <a:endParaRPr dirty="0"/>
          </a:p>
        </p:txBody>
      </p:sp>
      <p:sp>
        <p:nvSpPr>
          <p:cNvPr id="224" name="Google Shape;224;p35"/>
          <p:cNvSpPr txBox="1">
            <a:spLocks noGrp="1"/>
          </p:cNvSpPr>
          <p:nvPr>
            <p:ph type="title"/>
          </p:nvPr>
        </p:nvSpPr>
        <p:spPr>
          <a:xfrm>
            <a:off x="3627384" y="3060779"/>
            <a:ext cx="4360200" cy="841800"/>
          </a:xfrm>
          <a:prstGeom prst="rect">
            <a:avLst/>
          </a:prstGeom>
        </p:spPr>
        <p:txBody>
          <a:bodyPr spcFirstLastPara="1" wrap="square" lIns="91425" tIns="91425" rIns="91425" bIns="91425" anchor="b" anchorCtr="0">
            <a:noAutofit/>
          </a:bodyPr>
          <a:lstStyle/>
          <a:p>
            <a:pPr marL="0" lvl="0" indent="0"/>
            <a:r>
              <a:rPr lang="fr-FR" dirty="0">
                <a:latin typeface="Bahnschrift SemiBold Condensed" panose="020B0502040204020203" pitchFamily="34" charset="0"/>
              </a:rPr>
              <a:t>Machine Learning </a:t>
            </a:r>
            <a:r>
              <a:rPr lang="fr-FR" dirty="0" err="1">
                <a:latin typeface="Bahnschrift SemiBold Condensed" panose="020B0502040204020203" pitchFamily="34" charset="0"/>
              </a:rPr>
              <a:t>Models</a:t>
            </a:r>
            <a:endParaRPr lang="fr-FR" dirty="0">
              <a:latin typeface="Bahnschrift SemiBold Condensed" panose="020B0502040204020203" pitchFamily="34" charset="0"/>
            </a:endParaRPr>
          </a:p>
        </p:txBody>
      </p:sp>
      <p:cxnSp>
        <p:nvCxnSpPr>
          <p:cNvPr id="227" name="Google Shape;227;p35"/>
          <p:cNvCxnSpPr/>
          <p:nvPr/>
        </p:nvCxnSpPr>
        <p:spPr>
          <a:xfrm>
            <a:off x="3425709" y="3882606"/>
            <a:ext cx="4715400" cy="0"/>
          </a:xfrm>
          <a:prstGeom prst="straightConnector1">
            <a:avLst/>
          </a:prstGeom>
          <a:noFill/>
          <a:ln w="9525" cap="flat" cmpd="sng">
            <a:solidFill>
              <a:schemeClr val="dk1"/>
            </a:solidFill>
            <a:prstDash val="solid"/>
            <a:round/>
            <a:headEnd type="none" w="med" len="med"/>
            <a:tailEnd type="none" w="med" len="med"/>
          </a:ln>
        </p:spPr>
      </p:cxnSp>
      <p:pic>
        <p:nvPicPr>
          <p:cNvPr id="8" name="Google Shape;612;p59"/>
          <p:cNvPicPr preferRelativeResize="0"/>
          <p:nvPr/>
        </p:nvPicPr>
        <p:blipFill>
          <a:blip r:embed="rId3">
            <a:alphaModFix/>
          </a:blip>
          <a:stretch>
            <a:fillRect/>
          </a:stretch>
        </p:blipFill>
        <p:spPr>
          <a:xfrm>
            <a:off x="309518" y="1041575"/>
            <a:ext cx="3443945" cy="2567849"/>
          </a:xfrm>
          <a:prstGeom prst="rect">
            <a:avLst/>
          </a:prstGeom>
          <a:noFill/>
          <a:ln>
            <a:noFill/>
          </a:ln>
        </p:spPr>
      </p:pic>
      <p:pic>
        <p:nvPicPr>
          <p:cNvPr id="9" name="Google Shape;608;p59"/>
          <p:cNvPicPr preferRelativeResize="0"/>
          <p:nvPr/>
        </p:nvPicPr>
        <p:blipFill>
          <a:blip r:embed="rId4">
            <a:alphaModFix/>
          </a:blip>
          <a:stretch>
            <a:fillRect/>
          </a:stretch>
        </p:blipFill>
        <p:spPr>
          <a:xfrm>
            <a:off x="8141109" y="327550"/>
            <a:ext cx="684432" cy="682275"/>
          </a:xfrm>
          <a:prstGeom prst="rect">
            <a:avLst/>
          </a:prstGeom>
          <a:noFill/>
          <a:ln>
            <a:noFill/>
          </a:ln>
        </p:spPr>
      </p:pic>
      <p:pic>
        <p:nvPicPr>
          <p:cNvPr id="10" name="Google Shape;609;p59"/>
          <p:cNvPicPr preferRelativeResize="0"/>
          <p:nvPr/>
        </p:nvPicPr>
        <p:blipFill>
          <a:blip r:embed="rId5">
            <a:alphaModFix/>
          </a:blip>
          <a:stretch>
            <a:fillRect/>
          </a:stretch>
        </p:blipFill>
        <p:spPr>
          <a:xfrm>
            <a:off x="7350439" y="3879105"/>
            <a:ext cx="1274291" cy="1144240"/>
          </a:xfrm>
          <a:prstGeom prst="rect">
            <a:avLst/>
          </a:prstGeom>
          <a:noFill/>
          <a:ln>
            <a:noFill/>
          </a:ln>
        </p:spPr>
      </p:pic>
      <p:pic>
        <p:nvPicPr>
          <p:cNvPr id="11" name="Google Shape;610;p59"/>
          <p:cNvPicPr preferRelativeResize="0"/>
          <p:nvPr/>
        </p:nvPicPr>
        <p:blipFill>
          <a:blip r:embed="rId6">
            <a:alphaModFix/>
          </a:blip>
          <a:stretch>
            <a:fillRect/>
          </a:stretch>
        </p:blipFill>
        <p:spPr>
          <a:xfrm>
            <a:off x="2555506" y="4571378"/>
            <a:ext cx="1100664" cy="1144243"/>
          </a:xfrm>
          <a:prstGeom prst="rect">
            <a:avLst/>
          </a:prstGeom>
          <a:noFill/>
          <a:ln>
            <a:noFill/>
          </a:ln>
        </p:spPr>
      </p:pic>
    </p:spTree>
    <p:extLst>
      <p:ext uri="{BB962C8B-B14F-4D97-AF65-F5344CB8AC3E}">
        <p14:creationId xmlns:p14="http://schemas.microsoft.com/office/powerpoint/2010/main" val="15649152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42" name="Google Shape;242;p37"/>
          <p:cNvSpPr txBox="1">
            <a:spLocks noGrp="1"/>
          </p:cNvSpPr>
          <p:nvPr>
            <p:ph type="title"/>
          </p:nvPr>
        </p:nvSpPr>
        <p:spPr>
          <a:xfrm>
            <a:off x="584064" y="-12443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smtClean="0">
                <a:solidFill>
                  <a:schemeClr val="accent3"/>
                </a:solidFill>
                <a:latin typeface="Bahnschrift SemiCondensed" panose="020B0502040204020203" pitchFamily="34" charset="0"/>
              </a:rPr>
              <a:t>Machine </a:t>
            </a:r>
            <a:r>
              <a:rPr lang="fr-FR" dirty="0" err="1" smtClean="0">
                <a:solidFill>
                  <a:schemeClr val="accent3"/>
                </a:solidFill>
                <a:latin typeface="Bahnschrift SemiCondensed" panose="020B0502040204020203" pitchFamily="34" charset="0"/>
              </a:rPr>
              <a:t>learning</a:t>
            </a:r>
            <a:r>
              <a:rPr lang="fr-FR" dirty="0" smtClean="0">
                <a:solidFill>
                  <a:schemeClr val="accent3"/>
                </a:solidFill>
                <a:latin typeface="Bahnschrift SemiCondensed" panose="020B0502040204020203" pitchFamily="34" charset="0"/>
              </a:rPr>
              <a:t> model </a:t>
            </a:r>
            <a:endParaRPr dirty="0">
              <a:solidFill>
                <a:schemeClr val="accent3"/>
              </a:solidFill>
              <a:latin typeface="Bahnschrift SemiCondensed" panose="020B0502040204020203" pitchFamily="34" charset="0"/>
            </a:endParaRPr>
          </a:p>
        </p:txBody>
      </p:sp>
      <p:cxnSp>
        <p:nvCxnSpPr>
          <p:cNvPr id="246" name="Google Shape;246;p37"/>
          <p:cNvCxnSpPr/>
          <p:nvPr/>
        </p:nvCxnSpPr>
        <p:spPr>
          <a:xfrm>
            <a:off x="584064" y="5022421"/>
            <a:ext cx="5588136" cy="1"/>
          </a:xfrm>
          <a:prstGeom prst="straightConnector1">
            <a:avLst/>
          </a:prstGeom>
          <a:noFill/>
          <a:ln w="9525" cap="flat" cmpd="sng">
            <a:solidFill>
              <a:schemeClr val="dk1"/>
            </a:solidFill>
            <a:prstDash val="solid"/>
            <a:round/>
            <a:headEnd type="none" w="med" len="med"/>
            <a:tailEnd type="none" w="med" len="med"/>
          </a:ln>
        </p:spPr>
      </p:cxnSp>
      <p:cxnSp>
        <p:nvCxnSpPr>
          <p:cNvPr id="247" name="Google Shape;247;p37"/>
          <p:cNvCxnSpPr/>
          <p:nvPr/>
        </p:nvCxnSpPr>
        <p:spPr>
          <a:xfrm>
            <a:off x="713769" y="767279"/>
            <a:ext cx="7715400" cy="0"/>
          </a:xfrm>
          <a:prstGeom prst="straightConnector1">
            <a:avLst/>
          </a:prstGeom>
          <a:noFill/>
          <a:ln w="9525" cap="flat" cmpd="sng">
            <a:solidFill>
              <a:schemeClr val="dk1"/>
            </a:solidFill>
            <a:prstDash val="solid"/>
            <a:round/>
            <a:headEnd type="none" w="med" len="med"/>
            <a:tailEnd type="none" w="med" len="med"/>
          </a:ln>
        </p:spPr>
      </p:cxnSp>
      <p:sp>
        <p:nvSpPr>
          <p:cNvPr id="20" name="Rectangle: Rounded Corners 10">
            <a:extLst>
              <a:ext uri="{FF2B5EF4-FFF2-40B4-BE49-F238E27FC236}">
                <a16:creationId xmlns:a16="http://schemas.microsoft.com/office/drawing/2014/main" id="{189D24E2-84CC-3638-C3B0-A11A75D85367}"/>
              </a:ext>
            </a:extLst>
          </p:cNvPr>
          <p:cNvSpPr/>
          <p:nvPr/>
        </p:nvSpPr>
        <p:spPr>
          <a:xfrm>
            <a:off x="2624916" y="3261729"/>
            <a:ext cx="3709219" cy="172972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ts val="1619"/>
              </a:lnSpc>
              <a:spcBef>
                <a:spcPts val="1200"/>
              </a:spcBef>
            </a:pPr>
            <a:endParaRPr lang="fr-FR" dirty="0" smtClean="0">
              <a:solidFill>
                <a:srgbClr val="184D31"/>
              </a:solidFill>
              <a:latin typeface="Bahnschrift SemiBold" panose="020B0502040204020203" pitchFamily="34" charset="0"/>
            </a:endParaRPr>
          </a:p>
          <a:p>
            <a:pPr algn="ctr" fontAlgn="base">
              <a:lnSpc>
                <a:spcPts val="1619"/>
              </a:lnSpc>
              <a:spcBef>
                <a:spcPts val="1200"/>
              </a:spcBef>
            </a:pPr>
            <a:r>
              <a:rPr lang="fr-FR" dirty="0">
                <a:solidFill>
                  <a:srgbClr val="184D31"/>
                </a:solidFill>
                <a:latin typeface="Century Gothic" panose="020B0502020202020204" pitchFamily="34" charset="0"/>
              </a:rPr>
              <a:t>                            </a:t>
            </a:r>
            <a:endParaRPr lang="fr-FR" dirty="0">
              <a:solidFill>
                <a:srgbClr val="184D31"/>
              </a:solidFill>
              <a:latin typeface="Segoe UI" panose="020B0502040204020203" pitchFamily="34" charset="0"/>
            </a:endParaRPr>
          </a:p>
        </p:txBody>
      </p:sp>
      <p:cxnSp>
        <p:nvCxnSpPr>
          <p:cNvPr id="8" name="Google Shape;246;p37"/>
          <p:cNvCxnSpPr/>
          <p:nvPr/>
        </p:nvCxnSpPr>
        <p:spPr>
          <a:xfrm>
            <a:off x="7893512" y="5022421"/>
            <a:ext cx="789103" cy="0"/>
          </a:xfrm>
          <a:prstGeom prst="straightConnector1">
            <a:avLst/>
          </a:prstGeom>
          <a:noFill/>
          <a:ln w="9525" cap="flat" cmpd="sng">
            <a:solidFill>
              <a:schemeClr val="dk1"/>
            </a:solidFill>
            <a:prstDash val="solid"/>
            <a:round/>
            <a:headEnd type="none" w="med" len="med"/>
            <a:tailEnd type="none" w="med" len="med"/>
          </a:ln>
        </p:spPr>
      </p:cxnSp>
      <p:pic>
        <p:nvPicPr>
          <p:cNvPr id="2" name="Image 1"/>
          <p:cNvPicPr>
            <a:picLocks noChangeAspect="1"/>
          </p:cNvPicPr>
          <p:nvPr/>
        </p:nvPicPr>
        <p:blipFill>
          <a:blip r:embed="rId3"/>
          <a:stretch>
            <a:fillRect/>
          </a:stretch>
        </p:blipFill>
        <p:spPr>
          <a:xfrm>
            <a:off x="2624917" y="3337551"/>
            <a:ext cx="3709218" cy="157807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Rectangle: Rounded Corners 10">
            <a:extLst>
              <a:ext uri="{FF2B5EF4-FFF2-40B4-BE49-F238E27FC236}">
                <a16:creationId xmlns:a16="http://schemas.microsoft.com/office/drawing/2014/main" id="{189D24E2-84CC-3638-C3B0-A11A75D85367}"/>
              </a:ext>
            </a:extLst>
          </p:cNvPr>
          <p:cNvSpPr/>
          <p:nvPr/>
        </p:nvSpPr>
        <p:spPr>
          <a:xfrm>
            <a:off x="4774758" y="833713"/>
            <a:ext cx="3118754" cy="2349154"/>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ts val="1619"/>
              </a:lnSpc>
              <a:spcBef>
                <a:spcPts val="1200"/>
              </a:spcBef>
            </a:pPr>
            <a:endParaRPr lang="fr-FR" dirty="0" smtClean="0">
              <a:solidFill>
                <a:srgbClr val="184D31"/>
              </a:solidFill>
              <a:latin typeface="Bahnschrift SemiBold" panose="020B0502040204020203" pitchFamily="34" charset="0"/>
            </a:endParaRPr>
          </a:p>
          <a:p>
            <a:pPr algn="ctr" fontAlgn="base">
              <a:lnSpc>
                <a:spcPts val="1619"/>
              </a:lnSpc>
              <a:spcBef>
                <a:spcPts val="1200"/>
              </a:spcBef>
            </a:pPr>
            <a:r>
              <a:rPr lang="fr-FR" dirty="0">
                <a:solidFill>
                  <a:srgbClr val="184D31"/>
                </a:solidFill>
                <a:latin typeface="Century Gothic" panose="020B0502020202020204" pitchFamily="34" charset="0"/>
              </a:rPr>
              <a:t>                            </a:t>
            </a:r>
            <a:endParaRPr lang="fr-FR" dirty="0">
              <a:solidFill>
                <a:srgbClr val="184D31"/>
              </a:solidFill>
              <a:latin typeface="Segoe UI" panose="020B0502040204020203" pitchFamily="34" charset="0"/>
            </a:endParaRPr>
          </a:p>
        </p:txBody>
      </p:sp>
      <p:pic>
        <p:nvPicPr>
          <p:cNvPr id="5" name="Image 4"/>
          <p:cNvPicPr>
            <a:picLocks noChangeAspect="1"/>
          </p:cNvPicPr>
          <p:nvPr/>
        </p:nvPicPr>
        <p:blipFill>
          <a:blip r:embed="rId4"/>
          <a:stretch>
            <a:fillRect/>
          </a:stretch>
        </p:blipFill>
        <p:spPr>
          <a:xfrm>
            <a:off x="4905484" y="899046"/>
            <a:ext cx="2857302" cy="213573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Rectangle: Rounded Corners 10">
            <a:extLst>
              <a:ext uri="{FF2B5EF4-FFF2-40B4-BE49-F238E27FC236}">
                <a16:creationId xmlns:a16="http://schemas.microsoft.com/office/drawing/2014/main" id="{189D24E2-84CC-3638-C3B0-A11A75D85367}"/>
              </a:ext>
            </a:extLst>
          </p:cNvPr>
          <p:cNvSpPr/>
          <p:nvPr/>
        </p:nvSpPr>
        <p:spPr>
          <a:xfrm>
            <a:off x="691704" y="833713"/>
            <a:ext cx="3118754" cy="2349154"/>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ts val="1619"/>
              </a:lnSpc>
              <a:spcBef>
                <a:spcPts val="1200"/>
              </a:spcBef>
            </a:pPr>
            <a:endParaRPr lang="fr-FR" dirty="0" smtClean="0">
              <a:solidFill>
                <a:srgbClr val="184D31"/>
              </a:solidFill>
              <a:latin typeface="Bahnschrift SemiBold" panose="020B0502040204020203" pitchFamily="34" charset="0"/>
            </a:endParaRPr>
          </a:p>
          <a:p>
            <a:pPr algn="ctr" fontAlgn="base">
              <a:lnSpc>
                <a:spcPts val="1619"/>
              </a:lnSpc>
              <a:spcBef>
                <a:spcPts val="1200"/>
              </a:spcBef>
            </a:pPr>
            <a:r>
              <a:rPr lang="fr-FR" dirty="0">
                <a:solidFill>
                  <a:srgbClr val="184D31"/>
                </a:solidFill>
                <a:latin typeface="Century Gothic" panose="020B0502020202020204" pitchFamily="34" charset="0"/>
              </a:rPr>
              <a:t>                            </a:t>
            </a:r>
            <a:endParaRPr lang="fr-FR" dirty="0">
              <a:solidFill>
                <a:srgbClr val="184D31"/>
              </a:solidFill>
              <a:latin typeface="Segoe UI" panose="020B0502040204020203" pitchFamily="34" charset="0"/>
            </a:endParaRPr>
          </a:p>
        </p:txBody>
      </p:sp>
      <p:pic>
        <p:nvPicPr>
          <p:cNvPr id="3" name="Image 2"/>
          <p:cNvPicPr>
            <a:picLocks noChangeAspect="1"/>
          </p:cNvPicPr>
          <p:nvPr/>
        </p:nvPicPr>
        <p:blipFill>
          <a:blip r:embed="rId5"/>
          <a:stretch>
            <a:fillRect/>
          </a:stretch>
        </p:blipFill>
        <p:spPr>
          <a:xfrm>
            <a:off x="840658" y="941532"/>
            <a:ext cx="2839073" cy="215811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ZoneTexte 5"/>
          <p:cNvSpPr txBox="1"/>
          <p:nvPr/>
        </p:nvSpPr>
        <p:spPr>
          <a:xfrm>
            <a:off x="3225912" y="472026"/>
            <a:ext cx="2507226" cy="307777"/>
          </a:xfrm>
          <a:prstGeom prst="rect">
            <a:avLst/>
          </a:prstGeom>
          <a:noFill/>
        </p:spPr>
        <p:txBody>
          <a:bodyPr wrap="square" rtlCol="0">
            <a:spAutoFit/>
          </a:bodyPr>
          <a:lstStyle/>
          <a:p>
            <a:pPr algn="ctr"/>
            <a:r>
              <a:rPr lang="fr-FR" dirty="0" err="1" smtClean="0">
                <a:solidFill>
                  <a:schemeClr val="accent3">
                    <a:lumMod val="40000"/>
                    <a:lumOff val="60000"/>
                  </a:schemeClr>
                </a:solidFill>
                <a:effectLst>
                  <a:outerShdw blurRad="38100" dist="38100" dir="2700000" algn="tl">
                    <a:srgbClr val="000000">
                      <a:alpha val="43137"/>
                    </a:srgbClr>
                  </a:outerShdw>
                </a:effectLst>
                <a:latin typeface="Bahnschrift SemiBold" panose="020B0502040204020203" pitchFamily="34" charset="0"/>
              </a:rPr>
              <a:t>Random</a:t>
            </a:r>
            <a:r>
              <a:rPr lang="fr-FR" dirty="0" smtClean="0">
                <a:solidFill>
                  <a:schemeClr val="accent3">
                    <a:lumMod val="40000"/>
                    <a:lumOff val="60000"/>
                  </a:schemeClr>
                </a:solidFill>
                <a:effectLst>
                  <a:outerShdw blurRad="38100" dist="38100" dir="2700000" algn="tl">
                    <a:srgbClr val="000000">
                      <a:alpha val="43137"/>
                    </a:srgbClr>
                  </a:outerShdw>
                </a:effectLst>
                <a:latin typeface="Bahnschrift SemiBold" panose="020B0502040204020203" pitchFamily="34" charset="0"/>
              </a:rPr>
              <a:t> </a:t>
            </a:r>
            <a:r>
              <a:rPr lang="fr-FR" dirty="0" err="1" smtClean="0">
                <a:solidFill>
                  <a:schemeClr val="accent3">
                    <a:lumMod val="40000"/>
                    <a:lumOff val="60000"/>
                  </a:schemeClr>
                </a:solidFill>
                <a:effectLst>
                  <a:outerShdw blurRad="38100" dist="38100" dir="2700000" algn="tl">
                    <a:srgbClr val="000000">
                      <a:alpha val="43137"/>
                    </a:srgbClr>
                  </a:outerShdw>
                </a:effectLst>
                <a:latin typeface="Bahnschrift SemiBold" panose="020B0502040204020203" pitchFamily="34" charset="0"/>
              </a:rPr>
              <a:t>forest</a:t>
            </a:r>
            <a:r>
              <a:rPr lang="fr-FR" dirty="0" smtClean="0">
                <a:solidFill>
                  <a:schemeClr val="accent3">
                    <a:lumMod val="40000"/>
                    <a:lumOff val="60000"/>
                  </a:schemeClr>
                </a:solidFill>
                <a:effectLst>
                  <a:outerShdw blurRad="38100" dist="38100" dir="2700000" algn="tl">
                    <a:srgbClr val="000000">
                      <a:alpha val="43137"/>
                    </a:srgbClr>
                  </a:outerShdw>
                </a:effectLst>
                <a:latin typeface="Bahnschrift SemiBold" panose="020B0502040204020203" pitchFamily="34" charset="0"/>
              </a:rPr>
              <a:t> </a:t>
            </a:r>
            <a:endParaRPr lang="fr-FR" dirty="0">
              <a:solidFill>
                <a:schemeClr val="accent3">
                  <a:lumMod val="40000"/>
                  <a:lumOff val="60000"/>
                </a:schemeClr>
              </a:solidFill>
              <a:effectLst>
                <a:outerShdw blurRad="38100" dist="38100" dir="2700000" algn="tl">
                  <a:srgbClr val="000000">
                    <a:alpha val="43137"/>
                  </a:srgbClr>
                </a:outerShdw>
              </a:effectLst>
              <a:latin typeface="Bahnschrift SemiBold" panose="020B0502040204020203" pitchFamily="34" charset="0"/>
            </a:endParaRPr>
          </a:p>
        </p:txBody>
      </p:sp>
    </p:spTree>
    <p:extLst>
      <p:ext uri="{BB962C8B-B14F-4D97-AF65-F5344CB8AC3E}">
        <p14:creationId xmlns:p14="http://schemas.microsoft.com/office/powerpoint/2010/main" val="1764027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19" name="Rectangle: Rounded Corners 10">
            <a:extLst>
              <a:ext uri="{FF2B5EF4-FFF2-40B4-BE49-F238E27FC236}">
                <a16:creationId xmlns:a16="http://schemas.microsoft.com/office/drawing/2014/main" id="{189D24E2-84CC-3638-C3B0-A11A75D85367}"/>
              </a:ext>
            </a:extLst>
          </p:cNvPr>
          <p:cNvSpPr/>
          <p:nvPr/>
        </p:nvSpPr>
        <p:spPr>
          <a:xfrm>
            <a:off x="6813755" y="929147"/>
            <a:ext cx="1769806" cy="1445343"/>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ts val="1619"/>
              </a:lnSpc>
              <a:spcBef>
                <a:spcPts val="1200"/>
              </a:spcBef>
            </a:pPr>
            <a:endParaRPr lang="fr-FR" dirty="0" smtClean="0">
              <a:solidFill>
                <a:srgbClr val="184D31"/>
              </a:solidFill>
              <a:latin typeface="Bahnschrift SemiBold" panose="020B0502040204020203" pitchFamily="34" charset="0"/>
            </a:endParaRPr>
          </a:p>
          <a:p>
            <a:pPr algn="ctr" fontAlgn="base">
              <a:lnSpc>
                <a:spcPts val="1619"/>
              </a:lnSpc>
              <a:spcBef>
                <a:spcPts val="1200"/>
              </a:spcBef>
            </a:pPr>
            <a:r>
              <a:rPr lang="fr-FR" dirty="0">
                <a:solidFill>
                  <a:srgbClr val="184D31"/>
                </a:solidFill>
                <a:latin typeface="Century Gothic" panose="020B0502020202020204" pitchFamily="34" charset="0"/>
              </a:rPr>
              <a:t>                            </a:t>
            </a:r>
            <a:endParaRPr lang="fr-FR" dirty="0">
              <a:solidFill>
                <a:srgbClr val="184D31"/>
              </a:solidFill>
              <a:latin typeface="Segoe UI" panose="020B0502040204020203" pitchFamily="34" charset="0"/>
            </a:endParaRPr>
          </a:p>
        </p:txBody>
      </p:sp>
      <p:sp>
        <p:nvSpPr>
          <p:cNvPr id="17" name="Rectangle: Rounded Corners 10">
            <a:extLst>
              <a:ext uri="{FF2B5EF4-FFF2-40B4-BE49-F238E27FC236}">
                <a16:creationId xmlns:a16="http://schemas.microsoft.com/office/drawing/2014/main" id="{189D24E2-84CC-3638-C3B0-A11A75D85367}"/>
              </a:ext>
            </a:extLst>
          </p:cNvPr>
          <p:cNvSpPr/>
          <p:nvPr/>
        </p:nvSpPr>
        <p:spPr>
          <a:xfrm>
            <a:off x="6302943" y="2576428"/>
            <a:ext cx="2796202" cy="2445993"/>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ts val="1619"/>
              </a:lnSpc>
              <a:spcBef>
                <a:spcPts val="1200"/>
              </a:spcBef>
            </a:pPr>
            <a:endParaRPr lang="fr-FR" dirty="0" smtClean="0">
              <a:solidFill>
                <a:srgbClr val="184D31"/>
              </a:solidFill>
              <a:latin typeface="Bahnschrift SemiBold" panose="020B0502040204020203" pitchFamily="34" charset="0"/>
            </a:endParaRPr>
          </a:p>
          <a:p>
            <a:pPr algn="ctr" fontAlgn="base">
              <a:lnSpc>
                <a:spcPts val="1619"/>
              </a:lnSpc>
              <a:spcBef>
                <a:spcPts val="1200"/>
              </a:spcBef>
            </a:pPr>
            <a:r>
              <a:rPr lang="fr-FR" dirty="0">
                <a:solidFill>
                  <a:srgbClr val="184D31"/>
                </a:solidFill>
                <a:latin typeface="Century Gothic" panose="020B0502020202020204" pitchFamily="34" charset="0"/>
              </a:rPr>
              <a:t>                            </a:t>
            </a:r>
            <a:endParaRPr lang="fr-FR" dirty="0">
              <a:solidFill>
                <a:srgbClr val="184D31"/>
              </a:solidFill>
              <a:latin typeface="Segoe UI" panose="020B0502040204020203" pitchFamily="34" charset="0"/>
            </a:endParaRPr>
          </a:p>
        </p:txBody>
      </p:sp>
      <p:sp>
        <p:nvSpPr>
          <p:cNvPr id="242" name="Google Shape;242;p37"/>
          <p:cNvSpPr txBox="1">
            <a:spLocks noGrp="1"/>
          </p:cNvSpPr>
          <p:nvPr>
            <p:ph type="title"/>
          </p:nvPr>
        </p:nvSpPr>
        <p:spPr>
          <a:xfrm>
            <a:off x="584064" y="-12443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smtClean="0">
                <a:solidFill>
                  <a:schemeClr val="accent3"/>
                </a:solidFill>
                <a:latin typeface="Bahnschrift SemiCondensed" panose="020B0502040204020203" pitchFamily="34" charset="0"/>
              </a:rPr>
              <a:t>Machine </a:t>
            </a:r>
            <a:r>
              <a:rPr lang="fr-FR" dirty="0" err="1" smtClean="0">
                <a:solidFill>
                  <a:schemeClr val="accent3"/>
                </a:solidFill>
                <a:latin typeface="Bahnschrift SemiCondensed" panose="020B0502040204020203" pitchFamily="34" charset="0"/>
              </a:rPr>
              <a:t>learning</a:t>
            </a:r>
            <a:r>
              <a:rPr lang="fr-FR" dirty="0" smtClean="0">
                <a:solidFill>
                  <a:schemeClr val="accent3"/>
                </a:solidFill>
                <a:latin typeface="Bahnschrift SemiCondensed" panose="020B0502040204020203" pitchFamily="34" charset="0"/>
              </a:rPr>
              <a:t> model </a:t>
            </a:r>
            <a:endParaRPr dirty="0">
              <a:solidFill>
                <a:schemeClr val="accent3"/>
              </a:solidFill>
              <a:latin typeface="Bahnschrift SemiCondensed" panose="020B0502040204020203" pitchFamily="34" charset="0"/>
            </a:endParaRPr>
          </a:p>
        </p:txBody>
      </p:sp>
      <p:cxnSp>
        <p:nvCxnSpPr>
          <p:cNvPr id="246" name="Google Shape;246;p37"/>
          <p:cNvCxnSpPr/>
          <p:nvPr/>
        </p:nvCxnSpPr>
        <p:spPr>
          <a:xfrm>
            <a:off x="584064" y="5022421"/>
            <a:ext cx="5588136" cy="1"/>
          </a:xfrm>
          <a:prstGeom prst="straightConnector1">
            <a:avLst/>
          </a:prstGeom>
          <a:noFill/>
          <a:ln w="9525" cap="flat" cmpd="sng">
            <a:solidFill>
              <a:schemeClr val="dk1"/>
            </a:solidFill>
            <a:prstDash val="solid"/>
            <a:round/>
            <a:headEnd type="none" w="med" len="med"/>
            <a:tailEnd type="none" w="med" len="med"/>
          </a:ln>
        </p:spPr>
      </p:cxnSp>
      <p:cxnSp>
        <p:nvCxnSpPr>
          <p:cNvPr id="247" name="Google Shape;247;p37"/>
          <p:cNvCxnSpPr/>
          <p:nvPr/>
        </p:nvCxnSpPr>
        <p:spPr>
          <a:xfrm>
            <a:off x="713769" y="767279"/>
            <a:ext cx="7715400" cy="0"/>
          </a:xfrm>
          <a:prstGeom prst="straightConnector1">
            <a:avLst/>
          </a:prstGeom>
          <a:noFill/>
          <a:ln w="9525" cap="flat" cmpd="sng">
            <a:solidFill>
              <a:schemeClr val="dk1"/>
            </a:solidFill>
            <a:prstDash val="solid"/>
            <a:round/>
            <a:headEnd type="none" w="med" len="med"/>
            <a:tailEnd type="none" w="med" len="med"/>
          </a:ln>
        </p:spPr>
      </p:cxnSp>
      <p:sp>
        <p:nvSpPr>
          <p:cNvPr id="20" name="Rectangle: Rounded Corners 10">
            <a:extLst>
              <a:ext uri="{FF2B5EF4-FFF2-40B4-BE49-F238E27FC236}">
                <a16:creationId xmlns:a16="http://schemas.microsoft.com/office/drawing/2014/main" id="{189D24E2-84CC-3638-C3B0-A11A75D85367}"/>
              </a:ext>
            </a:extLst>
          </p:cNvPr>
          <p:cNvSpPr/>
          <p:nvPr/>
        </p:nvSpPr>
        <p:spPr>
          <a:xfrm>
            <a:off x="377283" y="3410091"/>
            <a:ext cx="4623620" cy="147354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ts val="1619"/>
              </a:lnSpc>
              <a:spcBef>
                <a:spcPts val="1200"/>
              </a:spcBef>
            </a:pPr>
            <a:endParaRPr lang="fr-FR" dirty="0" smtClean="0">
              <a:solidFill>
                <a:srgbClr val="184D31"/>
              </a:solidFill>
              <a:latin typeface="Bahnschrift SemiBold" panose="020B0502040204020203" pitchFamily="34" charset="0"/>
            </a:endParaRPr>
          </a:p>
          <a:p>
            <a:pPr algn="ctr" fontAlgn="base">
              <a:lnSpc>
                <a:spcPts val="1619"/>
              </a:lnSpc>
              <a:spcBef>
                <a:spcPts val="1200"/>
              </a:spcBef>
            </a:pPr>
            <a:r>
              <a:rPr lang="fr-FR" dirty="0">
                <a:solidFill>
                  <a:srgbClr val="184D31"/>
                </a:solidFill>
                <a:latin typeface="Century Gothic" panose="020B0502020202020204" pitchFamily="34" charset="0"/>
              </a:rPr>
              <a:t>                            </a:t>
            </a:r>
            <a:endParaRPr lang="fr-FR" dirty="0">
              <a:solidFill>
                <a:srgbClr val="184D31"/>
              </a:solidFill>
              <a:latin typeface="Segoe UI" panose="020B0502040204020203" pitchFamily="34" charset="0"/>
            </a:endParaRPr>
          </a:p>
        </p:txBody>
      </p:sp>
      <p:cxnSp>
        <p:nvCxnSpPr>
          <p:cNvPr id="8" name="Google Shape;246;p37"/>
          <p:cNvCxnSpPr/>
          <p:nvPr/>
        </p:nvCxnSpPr>
        <p:spPr>
          <a:xfrm>
            <a:off x="7893512" y="5022421"/>
            <a:ext cx="789103" cy="0"/>
          </a:xfrm>
          <a:prstGeom prst="straightConnector1">
            <a:avLst/>
          </a:prstGeom>
          <a:noFill/>
          <a:ln w="9525" cap="flat" cmpd="sng">
            <a:solidFill>
              <a:schemeClr val="dk1"/>
            </a:solidFill>
            <a:prstDash val="solid"/>
            <a:round/>
            <a:headEnd type="none" w="med" len="med"/>
            <a:tailEnd type="none" w="med" len="med"/>
          </a:ln>
        </p:spPr>
      </p:cxnSp>
      <p:sp>
        <p:nvSpPr>
          <p:cNvPr id="9" name="Rectangle: Rounded Corners 10">
            <a:extLst>
              <a:ext uri="{FF2B5EF4-FFF2-40B4-BE49-F238E27FC236}">
                <a16:creationId xmlns:a16="http://schemas.microsoft.com/office/drawing/2014/main" id="{189D24E2-84CC-3638-C3B0-A11A75D85367}"/>
              </a:ext>
            </a:extLst>
          </p:cNvPr>
          <p:cNvSpPr/>
          <p:nvPr/>
        </p:nvSpPr>
        <p:spPr>
          <a:xfrm>
            <a:off x="2977013" y="803566"/>
            <a:ext cx="3286054" cy="249479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ts val="1619"/>
              </a:lnSpc>
              <a:spcBef>
                <a:spcPts val="1200"/>
              </a:spcBef>
            </a:pPr>
            <a:endParaRPr lang="fr-FR" dirty="0" smtClean="0">
              <a:solidFill>
                <a:srgbClr val="184D31"/>
              </a:solidFill>
              <a:latin typeface="Bahnschrift SemiBold" panose="020B0502040204020203" pitchFamily="34" charset="0"/>
            </a:endParaRPr>
          </a:p>
          <a:p>
            <a:pPr algn="ctr" fontAlgn="base">
              <a:lnSpc>
                <a:spcPts val="1619"/>
              </a:lnSpc>
              <a:spcBef>
                <a:spcPts val="1200"/>
              </a:spcBef>
            </a:pPr>
            <a:r>
              <a:rPr lang="fr-FR" dirty="0">
                <a:solidFill>
                  <a:srgbClr val="184D31"/>
                </a:solidFill>
                <a:latin typeface="Century Gothic" panose="020B0502020202020204" pitchFamily="34" charset="0"/>
              </a:rPr>
              <a:t>                            </a:t>
            </a:r>
            <a:endParaRPr lang="fr-FR" dirty="0">
              <a:solidFill>
                <a:srgbClr val="184D31"/>
              </a:solidFill>
              <a:latin typeface="Segoe UI" panose="020B0502040204020203" pitchFamily="34" charset="0"/>
            </a:endParaRPr>
          </a:p>
        </p:txBody>
      </p:sp>
      <p:sp>
        <p:nvSpPr>
          <p:cNvPr id="13" name="Rectangle: Rounded Corners 10">
            <a:extLst>
              <a:ext uri="{FF2B5EF4-FFF2-40B4-BE49-F238E27FC236}">
                <a16:creationId xmlns:a16="http://schemas.microsoft.com/office/drawing/2014/main" id="{189D24E2-84CC-3638-C3B0-A11A75D85367}"/>
              </a:ext>
            </a:extLst>
          </p:cNvPr>
          <p:cNvSpPr/>
          <p:nvPr/>
        </p:nvSpPr>
        <p:spPr>
          <a:xfrm>
            <a:off x="93378" y="982533"/>
            <a:ext cx="2595716" cy="1738473"/>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ts val="1619"/>
              </a:lnSpc>
              <a:spcBef>
                <a:spcPts val="1200"/>
              </a:spcBef>
            </a:pPr>
            <a:endParaRPr lang="fr-FR" dirty="0" smtClean="0">
              <a:solidFill>
                <a:srgbClr val="184D31"/>
              </a:solidFill>
              <a:latin typeface="Bahnschrift SemiBold" panose="020B0502040204020203" pitchFamily="34" charset="0"/>
            </a:endParaRPr>
          </a:p>
          <a:p>
            <a:pPr algn="ctr" fontAlgn="base">
              <a:lnSpc>
                <a:spcPts val="1619"/>
              </a:lnSpc>
              <a:spcBef>
                <a:spcPts val="1200"/>
              </a:spcBef>
            </a:pPr>
            <a:r>
              <a:rPr lang="fr-FR" dirty="0">
                <a:solidFill>
                  <a:srgbClr val="184D31"/>
                </a:solidFill>
                <a:latin typeface="Century Gothic" panose="020B0502020202020204" pitchFamily="34" charset="0"/>
              </a:rPr>
              <a:t>                            </a:t>
            </a:r>
            <a:endParaRPr lang="fr-FR" dirty="0">
              <a:solidFill>
                <a:srgbClr val="184D31"/>
              </a:solidFill>
              <a:latin typeface="Segoe UI" panose="020B0502040204020203" pitchFamily="34" charset="0"/>
            </a:endParaRPr>
          </a:p>
        </p:txBody>
      </p:sp>
      <p:sp>
        <p:nvSpPr>
          <p:cNvPr id="6" name="ZoneTexte 5"/>
          <p:cNvSpPr txBox="1"/>
          <p:nvPr/>
        </p:nvSpPr>
        <p:spPr>
          <a:xfrm>
            <a:off x="3225912" y="472026"/>
            <a:ext cx="2507226" cy="307777"/>
          </a:xfrm>
          <a:prstGeom prst="rect">
            <a:avLst/>
          </a:prstGeom>
          <a:noFill/>
        </p:spPr>
        <p:txBody>
          <a:bodyPr wrap="square" rtlCol="0">
            <a:spAutoFit/>
          </a:bodyPr>
          <a:lstStyle/>
          <a:p>
            <a:pPr algn="ctr"/>
            <a:r>
              <a:rPr lang="fr-FR" dirty="0" smtClean="0">
                <a:solidFill>
                  <a:schemeClr val="accent3">
                    <a:lumMod val="40000"/>
                    <a:lumOff val="60000"/>
                  </a:schemeClr>
                </a:solidFill>
                <a:effectLst>
                  <a:outerShdw blurRad="38100" dist="38100" dir="2700000" algn="tl">
                    <a:srgbClr val="000000">
                      <a:alpha val="43137"/>
                    </a:srgbClr>
                  </a:outerShdw>
                </a:effectLst>
                <a:latin typeface="Bahnschrift SemiBold" panose="020B0502040204020203" pitchFamily="34" charset="0"/>
              </a:rPr>
              <a:t>KNN</a:t>
            </a:r>
            <a:endParaRPr lang="fr-FR" dirty="0">
              <a:solidFill>
                <a:schemeClr val="accent3">
                  <a:lumMod val="40000"/>
                  <a:lumOff val="60000"/>
                </a:schemeClr>
              </a:solidFill>
              <a:effectLst>
                <a:outerShdw blurRad="38100" dist="38100" dir="2700000" algn="tl">
                  <a:srgbClr val="000000">
                    <a:alpha val="43137"/>
                  </a:srgbClr>
                </a:outerShdw>
              </a:effectLst>
              <a:latin typeface="Bahnschrift SemiBold" panose="020B0502040204020203" pitchFamily="34" charset="0"/>
            </a:endParaRPr>
          </a:p>
        </p:txBody>
      </p:sp>
      <p:pic>
        <p:nvPicPr>
          <p:cNvPr id="4" name="Image 3"/>
          <p:cNvPicPr>
            <a:picLocks noChangeAspect="1"/>
          </p:cNvPicPr>
          <p:nvPr/>
        </p:nvPicPr>
        <p:blipFill>
          <a:blip r:embed="rId3"/>
          <a:stretch>
            <a:fillRect/>
          </a:stretch>
        </p:blipFill>
        <p:spPr>
          <a:xfrm>
            <a:off x="202115" y="1062318"/>
            <a:ext cx="2378242" cy="156984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Image 6"/>
          <p:cNvPicPr>
            <a:picLocks noChangeAspect="1"/>
          </p:cNvPicPr>
          <p:nvPr/>
        </p:nvPicPr>
        <p:blipFill>
          <a:blip r:embed="rId4"/>
          <a:stretch>
            <a:fillRect/>
          </a:stretch>
        </p:blipFill>
        <p:spPr>
          <a:xfrm>
            <a:off x="3147632" y="838938"/>
            <a:ext cx="3024568" cy="23467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Image 10"/>
          <p:cNvPicPr>
            <a:picLocks noChangeAspect="1"/>
          </p:cNvPicPr>
          <p:nvPr/>
        </p:nvPicPr>
        <p:blipFill>
          <a:blip r:embed="rId5"/>
          <a:stretch>
            <a:fillRect/>
          </a:stretch>
        </p:blipFill>
        <p:spPr>
          <a:xfrm>
            <a:off x="6382696" y="2660112"/>
            <a:ext cx="2636695" cy="227862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Image 11"/>
          <p:cNvPicPr>
            <a:picLocks noChangeAspect="1"/>
          </p:cNvPicPr>
          <p:nvPr/>
        </p:nvPicPr>
        <p:blipFill>
          <a:blip r:embed="rId6"/>
          <a:stretch>
            <a:fillRect/>
          </a:stretch>
        </p:blipFill>
        <p:spPr>
          <a:xfrm>
            <a:off x="6813755" y="1028700"/>
            <a:ext cx="1769806" cy="123656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Image 13"/>
          <p:cNvPicPr>
            <a:picLocks noChangeAspect="1"/>
          </p:cNvPicPr>
          <p:nvPr/>
        </p:nvPicPr>
        <p:blipFill>
          <a:blip r:embed="rId7"/>
          <a:stretch>
            <a:fillRect/>
          </a:stretch>
        </p:blipFill>
        <p:spPr>
          <a:xfrm>
            <a:off x="377284" y="3458051"/>
            <a:ext cx="4623620" cy="134992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393063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42" name="Google Shape;242;p37"/>
          <p:cNvSpPr txBox="1">
            <a:spLocks noGrp="1"/>
          </p:cNvSpPr>
          <p:nvPr>
            <p:ph type="title"/>
          </p:nvPr>
        </p:nvSpPr>
        <p:spPr>
          <a:xfrm>
            <a:off x="584064" y="-12443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smtClean="0">
                <a:solidFill>
                  <a:schemeClr val="accent3"/>
                </a:solidFill>
                <a:latin typeface="Bahnschrift SemiCondensed" panose="020B0502040204020203" pitchFamily="34" charset="0"/>
              </a:rPr>
              <a:t>Machine </a:t>
            </a:r>
            <a:r>
              <a:rPr lang="fr-FR" dirty="0" err="1" smtClean="0">
                <a:solidFill>
                  <a:schemeClr val="accent3"/>
                </a:solidFill>
                <a:latin typeface="Bahnschrift SemiCondensed" panose="020B0502040204020203" pitchFamily="34" charset="0"/>
              </a:rPr>
              <a:t>learning</a:t>
            </a:r>
            <a:r>
              <a:rPr lang="fr-FR" dirty="0" smtClean="0">
                <a:solidFill>
                  <a:schemeClr val="accent3"/>
                </a:solidFill>
                <a:latin typeface="Bahnschrift SemiCondensed" panose="020B0502040204020203" pitchFamily="34" charset="0"/>
              </a:rPr>
              <a:t> model </a:t>
            </a:r>
            <a:endParaRPr dirty="0">
              <a:solidFill>
                <a:schemeClr val="accent3"/>
              </a:solidFill>
              <a:latin typeface="Bahnschrift SemiCondensed" panose="020B0502040204020203" pitchFamily="34" charset="0"/>
            </a:endParaRPr>
          </a:p>
        </p:txBody>
      </p:sp>
      <p:cxnSp>
        <p:nvCxnSpPr>
          <p:cNvPr id="246" name="Google Shape;246;p37"/>
          <p:cNvCxnSpPr/>
          <p:nvPr/>
        </p:nvCxnSpPr>
        <p:spPr>
          <a:xfrm>
            <a:off x="584064" y="5022421"/>
            <a:ext cx="5588136" cy="1"/>
          </a:xfrm>
          <a:prstGeom prst="straightConnector1">
            <a:avLst/>
          </a:prstGeom>
          <a:noFill/>
          <a:ln w="9525" cap="flat" cmpd="sng">
            <a:solidFill>
              <a:schemeClr val="dk1"/>
            </a:solidFill>
            <a:prstDash val="solid"/>
            <a:round/>
            <a:headEnd type="none" w="med" len="med"/>
            <a:tailEnd type="none" w="med" len="med"/>
          </a:ln>
        </p:spPr>
      </p:cxnSp>
      <p:cxnSp>
        <p:nvCxnSpPr>
          <p:cNvPr id="247" name="Google Shape;247;p37"/>
          <p:cNvCxnSpPr/>
          <p:nvPr/>
        </p:nvCxnSpPr>
        <p:spPr>
          <a:xfrm>
            <a:off x="713769" y="767279"/>
            <a:ext cx="7715400" cy="0"/>
          </a:xfrm>
          <a:prstGeom prst="straightConnector1">
            <a:avLst/>
          </a:prstGeom>
          <a:noFill/>
          <a:ln w="9525" cap="flat" cmpd="sng">
            <a:solidFill>
              <a:schemeClr val="dk1"/>
            </a:solidFill>
            <a:prstDash val="solid"/>
            <a:round/>
            <a:headEnd type="none" w="med" len="med"/>
            <a:tailEnd type="none" w="med" len="med"/>
          </a:ln>
        </p:spPr>
      </p:cxnSp>
      <p:sp>
        <p:nvSpPr>
          <p:cNvPr id="20" name="Rectangle: Rounded Corners 10">
            <a:extLst>
              <a:ext uri="{FF2B5EF4-FFF2-40B4-BE49-F238E27FC236}">
                <a16:creationId xmlns:a16="http://schemas.microsoft.com/office/drawing/2014/main" id="{189D24E2-84CC-3638-C3B0-A11A75D85367}"/>
              </a:ext>
            </a:extLst>
          </p:cNvPr>
          <p:cNvSpPr/>
          <p:nvPr/>
        </p:nvSpPr>
        <p:spPr>
          <a:xfrm>
            <a:off x="1799303" y="3261729"/>
            <a:ext cx="5574891" cy="172972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ts val="1619"/>
              </a:lnSpc>
              <a:spcBef>
                <a:spcPts val="1200"/>
              </a:spcBef>
            </a:pPr>
            <a:endParaRPr lang="fr-FR" dirty="0" smtClean="0">
              <a:solidFill>
                <a:srgbClr val="184D31"/>
              </a:solidFill>
              <a:latin typeface="Bahnschrift SemiBold" panose="020B0502040204020203" pitchFamily="34" charset="0"/>
            </a:endParaRPr>
          </a:p>
          <a:p>
            <a:pPr algn="ctr" fontAlgn="base">
              <a:lnSpc>
                <a:spcPts val="1619"/>
              </a:lnSpc>
              <a:spcBef>
                <a:spcPts val="1200"/>
              </a:spcBef>
            </a:pPr>
            <a:r>
              <a:rPr lang="fr-FR" dirty="0">
                <a:solidFill>
                  <a:srgbClr val="184D31"/>
                </a:solidFill>
                <a:latin typeface="Century Gothic" panose="020B0502020202020204" pitchFamily="34" charset="0"/>
              </a:rPr>
              <a:t>                            </a:t>
            </a:r>
            <a:endParaRPr lang="fr-FR" dirty="0">
              <a:solidFill>
                <a:srgbClr val="184D31"/>
              </a:solidFill>
              <a:latin typeface="Segoe UI" panose="020B0502040204020203" pitchFamily="34" charset="0"/>
            </a:endParaRPr>
          </a:p>
        </p:txBody>
      </p:sp>
      <p:cxnSp>
        <p:nvCxnSpPr>
          <p:cNvPr id="8" name="Google Shape;246;p37"/>
          <p:cNvCxnSpPr/>
          <p:nvPr/>
        </p:nvCxnSpPr>
        <p:spPr>
          <a:xfrm>
            <a:off x="7893512" y="5022421"/>
            <a:ext cx="789103" cy="0"/>
          </a:xfrm>
          <a:prstGeom prst="straightConnector1">
            <a:avLst/>
          </a:prstGeom>
          <a:noFill/>
          <a:ln w="9525" cap="flat" cmpd="sng">
            <a:solidFill>
              <a:schemeClr val="dk1"/>
            </a:solidFill>
            <a:prstDash val="solid"/>
            <a:round/>
            <a:headEnd type="none" w="med" len="med"/>
            <a:tailEnd type="none" w="med" len="med"/>
          </a:ln>
        </p:spPr>
      </p:cxnSp>
      <p:sp>
        <p:nvSpPr>
          <p:cNvPr id="9" name="Rectangle: Rounded Corners 10">
            <a:extLst>
              <a:ext uri="{FF2B5EF4-FFF2-40B4-BE49-F238E27FC236}">
                <a16:creationId xmlns:a16="http://schemas.microsoft.com/office/drawing/2014/main" id="{189D24E2-84CC-3638-C3B0-A11A75D85367}"/>
              </a:ext>
            </a:extLst>
          </p:cNvPr>
          <p:cNvSpPr/>
          <p:nvPr/>
        </p:nvSpPr>
        <p:spPr>
          <a:xfrm>
            <a:off x="4774758" y="833713"/>
            <a:ext cx="3118754" cy="2349154"/>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ts val="1619"/>
              </a:lnSpc>
              <a:spcBef>
                <a:spcPts val="1200"/>
              </a:spcBef>
            </a:pPr>
            <a:endParaRPr lang="fr-FR" dirty="0" smtClean="0">
              <a:solidFill>
                <a:srgbClr val="184D31"/>
              </a:solidFill>
              <a:latin typeface="Bahnschrift SemiBold" panose="020B0502040204020203" pitchFamily="34" charset="0"/>
            </a:endParaRPr>
          </a:p>
          <a:p>
            <a:pPr algn="ctr" fontAlgn="base">
              <a:lnSpc>
                <a:spcPts val="1619"/>
              </a:lnSpc>
              <a:spcBef>
                <a:spcPts val="1200"/>
              </a:spcBef>
            </a:pPr>
            <a:r>
              <a:rPr lang="fr-FR" dirty="0">
                <a:solidFill>
                  <a:srgbClr val="184D31"/>
                </a:solidFill>
                <a:latin typeface="Century Gothic" panose="020B0502020202020204" pitchFamily="34" charset="0"/>
              </a:rPr>
              <a:t>                            </a:t>
            </a:r>
            <a:endParaRPr lang="fr-FR" dirty="0">
              <a:solidFill>
                <a:srgbClr val="184D31"/>
              </a:solidFill>
              <a:latin typeface="Segoe UI" panose="020B0502040204020203" pitchFamily="34" charset="0"/>
            </a:endParaRPr>
          </a:p>
        </p:txBody>
      </p:sp>
      <p:sp>
        <p:nvSpPr>
          <p:cNvPr id="13" name="Rectangle: Rounded Corners 10">
            <a:extLst>
              <a:ext uri="{FF2B5EF4-FFF2-40B4-BE49-F238E27FC236}">
                <a16:creationId xmlns:a16="http://schemas.microsoft.com/office/drawing/2014/main" id="{189D24E2-84CC-3638-C3B0-A11A75D85367}"/>
              </a:ext>
            </a:extLst>
          </p:cNvPr>
          <p:cNvSpPr/>
          <p:nvPr/>
        </p:nvSpPr>
        <p:spPr>
          <a:xfrm>
            <a:off x="691704" y="833713"/>
            <a:ext cx="3118754" cy="2349154"/>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ts val="1619"/>
              </a:lnSpc>
              <a:spcBef>
                <a:spcPts val="1200"/>
              </a:spcBef>
            </a:pPr>
            <a:endParaRPr lang="fr-FR" dirty="0" smtClean="0">
              <a:solidFill>
                <a:srgbClr val="184D31"/>
              </a:solidFill>
              <a:latin typeface="Bahnschrift SemiBold" panose="020B0502040204020203" pitchFamily="34" charset="0"/>
            </a:endParaRPr>
          </a:p>
          <a:p>
            <a:pPr algn="ctr" fontAlgn="base">
              <a:lnSpc>
                <a:spcPts val="1619"/>
              </a:lnSpc>
              <a:spcBef>
                <a:spcPts val="1200"/>
              </a:spcBef>
            </a:pPr>
            <a:r>
              <a:rPr lang="fr-FR" dirty="0">
                <a:solidFill>
                  <a:srgbClr val="184D31"/>
                </a:solidFill>
                <a:latin typeface="Century Gothic" panose="020B0502020202020204" pitchFamily="34" charset="0"/>
              </a:rPr>
              <a:t>                            </a:t>
            </a:r>
            <a:endParaRPr lang="fr-FR" dirty="0">
              <a:solidFill>
                <a:srgbClr val="184D31"/>
              </a:solidFill>
              <a:latin typeface="Segoe UI" panose="020B0502040204020203" pitchFamily="34" charset="0"/>
            </a:endParaRPr>
          </a:p>
        </p:txBody>
      </p:sp>
      <p:sp>
        <p:nvSpPr>
          <p:cNvPr id="6" name="ZoneTexte 5"/>
          <p:cNvSpPr txBox="1"/>
          <p:nvPr/>
        </p:nvSpPr>
        <p:spPr>
          <a:xfrm>
            <a:off x="3225912" y="472026"/>
            <a:ext cx="2507226" cy="307777"/>
          </a:xfrm>
          <a:prstGeom prst="rect">
            <a:avLst/>
          </a:prstGeom>
          <a:noFill/>
        </p:spPr>
        <p:txBody>
          <a:bodyPr wrap="square" rtlCol="0">
            <a:spAutoFit/>
          </a:bodyPr>
          <a:lstStyle/>
          <a:p>
            <a:pPr algn="ctr"/>
            <a:r>
              <a:rPr lang="fr-FR" dirty="0" err="1" smtClean="0">
                <a:solidFill>
                  <a:schemeClr val="accent3">
                    <a:lumMod val="40000"/>
                    <a:lumOff val="60000"/>
                  </a:schemeClr>
                </a:solidFill>
                <a:effectLst>
                  <a:outerShdw blurRad="38100" dist="38100" dir="2700000" algn="tl">
                    <a:srgbClr val="000000">
                      <a:alpha val="43137"/>
                    </a:srgbClr>
                  </a:outerShdw>
                </a:effectLst>
                <a:latin typeface="Bahnschrift SemiBold" panose="020B0502040204020203" pitchFamily="34" charset="0"/>
              </a:rPr>
              <a:t>Logistic</a:t>
            </a:r>
            <a:r>
              <a:rPr lang="fr-FR" dirty="0" smtClean="0">
                <a:solidFill>
                  <a:schemeClr val="accent3">
                    <a:lumMod val="40000"/>
                    <a:lumOff val="60000"/>
                  </a:schemeClr>
                </a:solidFill>
                <a:effectLst>
                  <a:outerShdw blurRad="38100" dist="38100" dir="2700000" algn="tl">
                    <a:srgbClr val="000000">
                      <a:alpha val="43137"/>
                    </a:srgbClr>
                  </a:outerShdw>
                </a:effectLst>
                <a:latin typeface="Bahnschrift SemiBold" panose="020B0502040204020203" pitchFamily="34" charset="0"/>
              </a:rPr>
              <a:t> </a:t>
            </a:r>
            <a:r>
              <a:rPr lang="fr-FR" dirty="0" err="1" smtClean="0">
                <a:solidFill>
                  <a:schemeClr val="accent3">
                    <a:lumMod val="40000"/>
                    <a:lumOff val="60000"/>
                  </a:schemeClr>
                </a:solidFill>
                <a:effectLst>
                  <a:outerShdw blurRad="38100" dist="38100" dir="2700000" algn="tl">
                    <a:srgbClr val="000000">
                      <a:alpha val="43137"/>
                    </a:srgbClr>
                  </a:outerShdw>
                </a:effectLst>
                <a:latin typeface="Bahnschrift SemiBold" panose="020B0502040204020203" pitchFamily="34" charset="0"/>
              </a:rPr>
              <a:t>regression</a:t>
            </a:r>
            <a:r>
              <a:rPr lang="fr-FR" dirty="0" smtClean="0">
                <a:solidFill>
                  <a:schemeClr val="accent3">
                    <a:lumMod val="40000"/>
                    <a:lumOff val="60000"/>
                  </a:schemeClr>
                </a:solidFill>
                <a:effectLst>
                  <a:outerShdw blurRad="38100" dist="38100" dir="2700000" algn="tl">
                    <a:srgbClr val="000000">
                      <a:alpha val="43137"/>
                    </a:srgbClr>
                  </a:outerShdw>
                </a:effectLst>
                <a:latin typeface="Bahnschrift SemiBold" panose="020B0502040204020203" pitchFamily="34" charset="0"/>
              </a:rPr>
              <a:t> </a:t>
            </a:r>
            <a:endParaRPr lang="fr-FR" dirty="0">
              <a:solidFill>
                <a:schemeClr val="accent3">
                  <a:lumMod val="40000"/>
                  <a:lumOff val="60000"/>
                </a:schemeClr>
              </a:solidFill>
              <a:effectLst>
                <a:outerShdw blurRad="38100" dist="38100" dir="2700000" algn="tl">
                  <a:srgbClr val="000000">
                    <a:alpha val="43137"/>
                  </a:srgbClr>
                </a:outerShdw>
              </a:effectLst>
              <a:latin typeface="Bahnschrift SemiBold" panose="020B0502040204020203" pitchFamily="34" charset="0"/>
            </a:endParaRPr>
          </a:p>
        </p:txBody>
      </p:sp>
      <p:pic>
        <p:nvPicPr>
          <p:cNvPr id="4" name="Image 3"/>
          <p:cNvPicPr>
            <a:picLocks noChangeAspect="1"/>
          </p:cNvPicPr>
          <p:nvPr/>
        </p:nvPicPr>
        <p:blipFill>
          <a:blip r:embed="rId3"/>
          <a:stretch>
            <a:fillRect/>
          </a:stretch>
        </p:blipFill>
        <p:spPr>
          <a:xfrm>
            <a:off x="4911213" y="886595"/>
            <a:ext cx="2883310" cy="225363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Image 6"/>
          <p:cNvPicPr>
            <a:picLocks noChangeAspect="1"/>
          </p:cNvPicPr>
          <p:nvPr/>
        </p:nvPicPr>
        <p:blipFill>
          <a:blip r:embed="rId4"/>
          <a:stretch>
            <a:fillRect/>
          </a:stretch>
        </p:blipFill>
        <p:spPr>
          <a:xfrm>
            <a:off x="1799303" y="3333135"/>
            <a:ext cx="5574891" cy="15928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Image 9"/>
          <p:cNvPicPr>
            <a:picLocks noChangeAspect="1"/>
          </p:cNvPicPr>
          <p:nvPr/>
        </p:nvPicPr>
        <p:blipFill>
          <a:blip r:embed="rId5"/>
          <a:stretch>
            <a:fillRect/>
          </a:stretch>
        </p:blipFill>
        <p:spPr>
          <a:xfrm>
            <a:off x="833284" y="893949"/>
            <a:ext cx="2853813" cy="22247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116147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100000">
              <a:schemeClr val="accent2"/>
            </a:gs>
          </a:gsLst>
          <a:lin ang="2698631" scaled="0"/>
        </a:gradFill>
        <a:effectLst/>
      </p:bgPr>
    </p:bg>
    <p:spTree>
      <p:nvGrpSpPr>
        <p:cNvPr id="1" name="Shape 222"/>
        <p:cNvGrpSpPr/>
        <p:nvPr/>
      </p:nvGrpSpPr>
      <p:grpSpPr>
        <a:xfrm>
          <a:off x="0" y="0"/>
          <a:ext cx="0" cy="0"/>
          <a:chOff x="0" y="0"/>
          <a:chExt cx="0" cy="0"/>
        </a:xfrm>
      </p:grpSpPr>
      <p:sp>
        <p:nvSpPr>
          <p:cNvPr id="223" name="Google Shape;223;p35"/>
          <p:cNvSpPr txBox="1">
            <a:spLocks noGrp="1"/>
          </p:cNvSpPr>
          <p:nvPr>
            <p:ph type="title" idx="2"/>
          </p:nvPr>
        </p:nvSpPr>
        <p:spPr>
          <a:xfrm>
            <a:off x="5103650" y="1009825"/>
            <a:ext cx="1197900" cy="108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smtClean="0"/>
              <a:t>07</a:t>
            </a:r>
            <a:endParaRPr dirty="0"/>
          </a:p>
        </p:txBody>
      </p:sp>
      <p:sp>
        <p:nvSpPr>
          <p:cNvPr id="224" name="Google Shape;224;p35"/>
          <p:cNvSpPr txBox="1">
            <a:spLocks noGrp="1"/>
          </p:cNvSpPr>
          <p:nvPr>
            <p:ph type="title"/>
          </p:nvPr>
        </p:nvSpPr>
        <p:spPr>
          <a:xfrm>
            <a:off x="3522500" y="2434759"/>
            <a:ext cx="4360200" cy="841800"/>
          </a:xfrm>
          <a:prstGeom prst="rect">
            <a:avLst/>
          </a:prstGeom>
        </p:spPr>
        <p:txBody>
          <a:bodyPr spcFirstLastPara="1" wrap="square" lIns="91425" tIns="91425" rIns="91425" bIns="91425" anchor="b" anchorCtr="0">
            <a:noAutofit/>
          </a:bodyPr>
          <a:lstStyle/>
          <a:p>
            <a:pPr marL="0" indent="0"/>
            <a:r>
              <a:rPr lang="fr-FR" sz="5400" dirty="0" smtClean="0">
                <a:solidFill>
                  <a:schemeClr val="accent6"/>
                </a:solidFill>
                <a:latin typeface="Bahnschrift SemiBold Condensed" panose="020B0502040204020203" pitchFamily="34" charset="0"/>
              </a:rPr>
              <a:t>conclusion</a:t>
            </a:r>
            <a:endParaRPr lang="fr-FR" dirty="0"/>
          </a:p>
        </p:txBody>
      </p:sp>
      <p:cxnSp>
        <p:nvCxnSpPr>
          <p:cNvPr id="227" name="Google Shape;227;p35"/>
          <p:cNvCxnSpPr/>
          <p:nvPr/>
        </p:nvCxnSpPr>
        <p:spPr>
          <a:xfrm>
            <a:off x="3344900" y="3336636"/>
            <a:ext cx="4715400" cy="0"/>
          </a:xfrm>
          <a:prstGeom prst="straightConnector1">
            <a:avLst/>
          </a:prstGeom>
          <a:noFill/>
          <a:ln w="9525" cap="flat" cmpd="sng">
            <a:solidFill>
              <a:schemeClr val="dk1"/>
            </a:solidFill>
            <a:prstDash val="solid"/>
            <a:round/>
            <a:headEnd type="none" w="med" len="med"/>
            <a:tailEnd type="none" w="med" len="med"/>
          </a:ln>
        </p:spPr>
      </p:cxnSp>
      <p:pic>
        <p:nvPicPr>
          <p:cNvPr id="8" name="Google Shape;612;p59"/>
          <p:cNvPicPr preferRelativeResize="0"/>
          <p:nvPr/>
        </p:nvPicPr>
        <p:blipFill>
          <a:blip r:embed="rId3">
            <a:alphaModFix/>
          </a:blip>
          <a:stretch>
            <a:fillRect/>
          </a:stretch>
        </p:blipFill>
        <p:spPr>
          <a:xfrm>
            <a:off x="309518" y="1041575"/>
            <a:ext cx="3443945" cy="2567849"/>
          </a:xfrm>
          <a:prstGeom prst="rect">
            <a:avLst/>
          </a:prstGeom>
          <a:noFill/>
          <a:ln>
            <a:noFill/>
          </a:ln>
        </p:spPr>
      </p:pic>
      <p:pic>
        <p:nvPicPr>
          <p:cNvPr id="9" name="Google Shape;608;p59"/>
          <p:cNvPicPr preferRelativeResize="0"/>
          <p:nvPr/>
        </p:nvPicPr>
        <p:blipFill>
          <a:blip r:embed="rId4">
            <a:alphaModFix/>
          </a:blip>
          <a:stretch>
            <a:fillRect/>
          </a:stretch>
        </p:blipFill>
        <p:spPr>
          <a:xfrm>
            <a:off x="8141109" y="327550"/>
            <a:ext cx="684432" cy="682275"/>
          </a:xfrm>
          <a:prstGeom prst="rect">
            <a:avLst/>
          </a:prstGeom>
          <a:noFill/>
          <a:ln>
            <a:noFill/>
          </a:ln>
        </p:spPr>
      </p:pic>
      <p:pic>
        <p:nvPicPr>
          <p:cNvPr id="10" name="Google Shape;609;p59"/>
          <p:cNvPicPr preferRelativeResize="0"/>
          <p:nvPr/>
        </p:nvPicPr>
        <p:blipFill>
          <a:blip r:embed="rId5">
            <a:alphaModFix/>
          </a:blip>
          <a:stretch>
            <a:fillRect/>
          </a:stretch>
        </p:blipFill>
        <p:spPr>
          <a:xfrm>
            <a:off x="7350439" y="3879105"/>
            <a:ext cx="1274291" cy="1144240"/>
          </a:xfrm>
          <a:prstGeom prst="rect">
            <a:avLst/>
          </a:prstGeom>
          <a:noFill/>
          <a:ln>
            <a:noFill/>
          </a:ln>
        </p:spPr>
      </p:pic>
      <p:pic>
        <p:nvPicPr>
          <p:cNvPr id="11" name="Google Shape;610;p59"/>
          <p:cNvPicPr preferRelativeResize="0"/>
          <p:nvPr/>
        </p:nvPicPr>
        <p:blipFill>
          <a:blip r:embed="rId6">
            <a:alphaModFix/>
          </a:blip>
          <a:stretch>
            <a:fillRect/>
          </a:stretch>
        </p:blipFill>
        <p:spPr>
          <a:xfrm>
            <a:off x="2555506" y="4571378"/>
            <a:ext cx="1100664" cy="1144243"/>
          </a:xfrm>
          <a:prstGeom prst="rect">
            <a:avLst/>
          </a:prstGeom>
          <a:noFill/>
          <a:ln>
            <a:noFill/>
          </a:ln>
        </p:spPr>
      </p:pic>
    </p:spTree>
    <p:extLst>
      <p:ext uri="{BB962C8B-B14F-4D97-AF65-F5344CB8AC3E}">
        <p14:creationId xmlns:p14="http://schemas.microsoft.com/office/powerpoint/2010/main" val="8697935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6"/>
          <p:cNvSpPr txBox="1">
            <a:spLocks noGrp="1"/>
          </p:cNvSpPr>
          <p:nvPr>
            <p:ph type="title"/>
          </p:nvPr>
        </p:nvSpPr>
        <p:spPr>
          <a:xfrm>
            <a:off x="2153935" y="0"/>
            <a:ext cx="44178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smtClean="0">
                <a:latin typeface="Bahnschrift SemiBold Condensed" panose="020B0502040204020203" pitchFamily="34" charset="0"/>
              </a:rPr>
              <a:t>Conclusion </a:t>
            </a:r>
            <a:endParaRPr dirty="0">
              <a:latin typeface="Bahnschrift SemiBold Condensed" panose="020B0502040204020203" pitchFamily="34" charset="0"/>
            </a:endParaRPr>
          </a:p>
        </p:txBody>
      </p:sp>
      <p:sp>
        <p:nvSpPr>
          <p:cNvPr id="6" name="Rectangle: Rounded Corners 10">
            <a:extLst>
              <a:ext uri="{FF2B5EF4-FFF2-40B4-BE49-F238E27FC236}">
                <a16:creationId xmlns:a16="http://schemas.microsoft.com/office/drawing/2014/main" id="{189D24E2-84CC-3638-C3B0-A11A75D85367}"/>
              </a:ext>
            </a:extLst>
          </p:cNvPr>
          <p:cNvSpPr/>
          <p:nvPr/>
        </p:nvSpPr>
        <p:spPr>
          <a:xfrm>
            <a:off x="1411473" y="1187245"/>
            <a:ext cx="5902724" cy="305291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ts val="1619"/>
              </a:lnSpc>
              <a:spcBef>
                <a:spcPts val="1200"/>
              </a:spcBef>
            </a:pPr>
            <a:r>
              <a:rPr lang="en-US" sz="1800" dirty="0">
                <a:latin typeface="Bahnschrift SemiBold Condensed" panose="020B0502040204020203" pitchFamily="34" charset="0"/>
              </a:rPr>
              <a:t>This project shows that </a:t>
            </a:r>
            <a:r>
              <a:rPr lang="en-US" sz="1800" b="1" dirty="0">
                <a:solidFill>
                  <a:schemeClr val="bg2">
                    <a:lumMod val="75000"/>
                    <a:lumOff val="25000"/>
                  </a:schemeClr>
                </a:solidFill>
                <a:latin typeface="Bahnschrift SemiBold Condensed" panose="020B0502040204020203" pitchFamily="34" charset="0"/>
              </a:rPr>
              <a:t>machine learning can help detect liver diseases early</a:t>
            </a:r>
            <a:r>
              <a:rPr lang="en-US" sz="1800" dirty="0">
                <a:solidFill>
                  <a:schemeClr val="bg2">
                    <a:lumMod val="75000"/>
                    <a:lumOff val="25000"/>
                  </a:schemeClr>
                </a:solidFill>
                <a:latin typeface="Bahnschrift SemiBold Condensed" panose="020B0502040204020203" pitchFamily="34" charset="0"/>
              </a:rPr>
              <a:t>. </a:t>
            </a:r>
            <a:endParaRPr lang="en-US" sz="1800" dirty="0" smtClean="0">
              <a:solidFill>
                <a:schemeClr val="bg2">
                  <a:lumMod val="75000"/>
                  <a:lumOff val="25000"/>
                </a:schemeClr>
              </a:solidFill>
              <a:latin typeface="Bahnschrift SemiBold Condensed" panose="020B0502040204020203" pitchFamily="34" charset="0"/>
            </a:endParaRPr>
          </a:p>
          <a:p>
            <a:pPr fontAlgn="base">
              <a:lnSpc>
                <a:spcPts val="1619"/>
              </a:lnSpc>
              <a:spcBef>
                <a:spcPts val="1200"/>
              </a:spcBef>
            </a:pPr>
            <a:r>
              <a:rPr lang="en-US" sz="1800" dirty="0" smtClean="0">
                <a:latin typeface="Bahnschrift SemiBold Condensed" panose="020B0502040204020203" pitchFamily="34" charset="0"/>
              </a:rPr>
              <a:t>Even </a:t>
            </a:r>
            <a:r>
              <a:rPr lang="en-US" sz="1800" dirty="0">
                <a:latin typeface="Bahnschrift SemiBold Condensed" panose="020B0502040204020203" pitchFamily="34" charset="0"/>
              </a:rPr>
              <a:t>if </a:t>
            </a:r>
            <a:r>
              <a:rPr lang="en-US" sz="1800" b="1" dirty="0">
                <a:solidFill>
                  <a:schemeClr val="bg2">
                    <a:lumMod val="75000"/>
                    <a:lumOff val="25000"/>
                  </a:schemeClr>
                </a:solidFill>
                <a:latin typeface="Bahnschrift SemiBold Condensed" panose="020B0502040204020203" pitchFamily="34" charset="0"/>
              </a:rPr>
              <a:t>PCA</a:t>
            </a:r>
            <a:r>
              <a:rPr lang="en-US" sz="1800" dirty="0">
                <a:latin typeface="Bahnschrift SemiBold Condensed" panose="020B0502040204020203" pitchFamily="34" charset="0"/>
              </a:rPr>
              <a:t> and </a:t>
            </a:r>
            <a:r>
              <a:rPr lang="en-US" sz="1800" b="1" dirty="0">
                <a:solidFill>
                  <a:schemeClr val="bg2">
                    <a:lumMod val="75000"/>
                    <a:lumOff val="25000"/>
                  </a:schemeClr>
                </a:solidFill>
                <a:latin typeface="Bahnschrift SemiBold Condensed" panose="020B0502040204020203" pitchFamily="34" charset="0"/>
              </a:rPr>
              <a:t>t-SNE</a:t>
            </a:r>
            <a:r>
              <a:rPr lang="en-US" sz="1800" dirty="0">
                <a:latin typeface="Bahnschrift SemiBold Condensed" panose="020B0502040204020203" pitchFamily="34" charset="0"/>
              </a:rPr>
              <a:t> don’t clearly separate healthy and sick patients</a:t>
            </a:r>
            <a:r>
              <a:rPr lang="en-US" sz="1800" dirty="0">
                <a:solidFill>
                  <a:schemeClr val="bg2">
                    <a:lumMod val="75000"/>
                    <a:lumOff val="25000"/>
                  </a:schemeClr>
                </a:solidFill>
                <a:latin typeface="Bahnschrift SemiBold Condensed" panose="020B0502040204020203" pitchFamily="34" charset="0"/>
              </a:rPr>
              <a:t>, </a:t>
            </a:r>
            <a:r>
              <a:rPr lang="en-US" sz="1800" b="1" dirty="0">
                <a:solidFill>
                  <a:schemeClr val="bg2">
                    <a:lumMod val="75000"/>
                    <a:lumOff val="25000"/>
                  </a:schemeClr>
                </a:solidFill>
                <a:latin typeface="Bahnschrift SemiBold Condensed" panose="020B0502040204020203" pitchFamily="34" charset="0"/>
              </a:rPr>
              <a:t>LDA gave better results</a:t>
            </a:r>
            <a:r>
              <a:rPr lang="en-US" sz="1800" dirty="0">
                <a:solidFill>
                  <a:schemeClr val="bg2">
                    <a:lumMod val="75000"/>
                    <a:lumOff val="25000"/>
                  </a:schemeClr>
                </a:solidFill>
                <a:latin typeface="Bahnschrift SemiBold Condensed" panose="020B0502040204020203" pitchFamily="34" charset="0"/>
              </a:rPr>
              <a:t> </a:t>
            </a:r>
            <a:r>
              <a:rPr lang="en-US" sz="1800" dirty="0">
                <a:latin typeface="Bahnschrift SemiBold Condensed" panose="020B0502040204020203" pitchFamily="34" charset="0"/>
              </a:rPr>
              <a:t>by using the class labels</a:t>
            </a:r>
            <a:r>
              <a:rPr lang="en-US" sz="1800" dirty="0" smtClean="0">
                <a:latin typeface="Bahnschrift SemiBold Condensed" panose="020B0502040204020203" pitchFamily="34" charset="0"/>
              </a:rPr>
              <a:t>.</a:t>
            </a:r>
          </a:p>
          <a:p>
            <a:pPr fontAlgn="base">
              <a:lnSpc>
                <a:spcPts val="1619"/>
              </a:lnSpc>
              <a:spcBef>
                <a:spcPts val="1200"/>
              </a:spcBef>
            </a:pPr>
            <a:r>
              <a:rPr lang="en-US" sz="1800" dirty="0" smtClean="0">
                <a:latin typeface="Bahnschrift SemiBold Condensed" panose="020B0502040204020203" pitchFamily="34" charset="0"/>
              </a:rPr>
              <a:t> </a:t>
            </a:r>
            <a:r>
              <a:rPr lang="en-US" sz="1800" dirty="0">
                <a:latin typeface="Bahnschrift SemiBold Condensed" panose="020B0502040204020203" pitchFamily="34" charset="0"/>
              </a:rPr>
              <a:t>After selecting the </a:t>
            </a:r>
            <a:r>
              <a:rPr lang="en-US" sz="1800" b="1" dirty="0">
                <a:solidFill>
                  <a:schemeClr val="bg2">
                    <a:lumMod val="75000"/>
                    <a:lumOff val="25000"/>
                  </a:schemeClr>
                </a:solidFill>
                <a:latin typeface="Bahnschrift SemiBold Condensed" panose="020B0502040204020203" pitchFamily="34" charset="0"/>
              </a:rPr>
              <a:t>right features</a:t>
            </a:r>
            <a:r>
              <a:rPr lang="en-US" sz="1800" dirty="0">
                <a:latin typeface="Bahnschrift SemiBold Condensed" panose="020B0502040204020203" pitchFamily="34" charset="0"/>
              </a:rPr>
              <a:t>, the </a:t>
            </a:r>
            <a:r>
              <a:rPr lang="en-US" sz="1800" b="1" dirty="0">
                <a:solidFill>
                  <a:schemeClr val="bg2">
                    <a:lumMod val="75000"/>
                    <a:lumOff val="25000"/>
                  </a:schemeClr>
                </a:solidFill>
                <a:latin typeface="Bahnschrift SemiBold Condensed" panose="020B0502040204020203" pitchFamily="34" charset="0"/>
              </a:rPr>
              <a:t>best model achieved </a:t>
            </a:r>
            <a:r>
              <a:rPr lang="en-US" sz="1800" b="1" dirty="0" smtClean="0">
                <a:solidFill>
                  <a:schemeClr val="bg2">
                    <a:lumMod val="75000"/>
                    <a:lumOff val="25000"/>
                  </a:schemeClr>
                </a:solidFill>
                <a:latin typeface="Bahnschrift SemiBold Condensed" panose="020B0502040204020203" pitchFamily="34" charset="0"/>
              </a:rPr>
              <a:t>99% </a:t>
            </a:r>
            <a:r>
              <a:rPr lang="en-US" sz="1800" b="1" dirty="0">
                <a:solidFill>
                  <a:schemeClr val="bg2">
                    <a:lumMod val="75000"/>
                    <a:lumOff val="25000"/>
                  </a:schemeClr>
                </a:solidFill>
                <a:latin typeface="Bahnschrift SemiBold Condensed" panose="020B0502040204020203" pitchFamily="34" charset="0"/>
              </a:rPr>
              <a:t>accuracy</a:t>
            </a:r>
            <a:r>
              <a:rPr lang="en-US" sz="1800" dirty="0">
                <a:latin typeface="Bahnschrift SemiBold Condensed" panose="020B0502040204020203" pitchFamily="34" charset="0"/>
              </a:rPr>
              <a:t>, which proves that </a:t>
            </a:r>
            <a:r>
              <a:rPr lang="en-US" sz="1800" b="1" dirty="0">
                <a:solidFill>
                  <a:schemeClr val="bg2">
                    <a:lumMod val="75000"/>
                    <a:lumOff val="25000"/>
                  </a:schemeClr>
                </a:solidFill>
                <a:latin typeface="Bahnschrift SemiBold Condensed" panose="020B0502040204020203" pitchFamily="34" charset="0"/>
              </a:rPr>
              <a:t>these tools can support clinical decision-making</a:t>
            </a:r>
            <a:r>
              <a:rPr lang="en-US" sz="1800" dirty="0">
                <a:solidFill>
                  <a:schemeClr val="bg2">
                    <a:lumMod val="75000"/>
                    <a:lumOff val="25000"/>
                  </a:schemeClr>
                </a:solidFill>
                <a:latin typeface="Bahnschrift SemiBold Condensed" panose="020B0502040204020203" pitchFamily="34" charset="0"/>
              </a:rPr>
              <a:t>.</a:t>
            </a:r>
            <a:endParaRPr lang="fr-FR" sz="1800" dirty="0">
              <a:solidFill>
                <a:schemeClr val="bg2">
                  <a:lumMod val="75000"/>
                  <a:lumOff val="25000"/>
                </a:schemeClr>
              </a:solidFill>
              <a:latin typeface="Bahnschrift SemiBold Condensed" panose="020B0502040204020203" pitchFamily="34" charset="0"/>
            </a:endParaRPr>
          </a:p>
        </p:txBody>
      </p:sp>
      <p:cxnSp>
        <p:nvCxnSpPr>
          <p:cNvPr id="7" name="Google Shape;247;p37"/>
          <p:cNvCxnSpPr/>
          <p:nvPr/>
        </p:nvCxnSpPr>
        <p:spPr>
          <a:xfrm>
            <a:off x="640027" y="841800"/>
            <a:ext cx="77154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6121294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6" name="Rectangle: Rounded Corners 10">
            <a:extLst>
              <a:ext uri="{FF2B5EF4-FFF2-40B4-BE49-F238E27FC236}">
                <a16:creationId xmlns:a16="http://schemas.microsoft.com/office/drawing/2014/main" id="{189D24E2-84CC-3638-C3B0-A11A75D85367}"/>
              </a:ext>
            </a:extLst>
          </p:cNvPr>
          <p:cNvSpPr/>
          <p:nvPr/>
        </p:nvSpPr>
        <p:spPr>
          <a:xfrm>
            <a:off x="279688" y="1143000"/>
            <a:ext cx="8480322" cy="305291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ts val="1619"/>
              </a:lnSpc>
              <a:spcBef>
                <a:spcPts val="1200"/>
              </a:spcBef>
            </a:pPr>
            <a:r>
              <a:rPr lang="en-US" sz="4000" b="1" dirty="0">
                <a:latin typeface="Bahnschrift SemiBold" panose="020B0502040204020203" pitchFamily="34" charset="0"/>
                <a:ea typeface="Calibri"/>
                <a:cs typeface="Calibri"/>
              </a:rPr>
              <a:t>THANK YOU FOR YOUR ATTENTION</a:t>
            </a:r>
            <a:endParaRPr lang="fr-FR" sz="4000" dirty="0">
              <a:solidFill>
                <a:schemeClr val="bg2">
                  <a:lumMod val="75000"/>
                  <a:lumOff val="25000"/>
                </a:schemeClr>
              </a:solidFill>
              <a:latin typeface="Bahnschrift SemiBold" panose="020B0502040204020203" pitchFamily="34" charset="0"/>
            </a:endParaRPr>
          </a:p>
        </p:txBody>
      </p:sp>
      <p:cxnSp>
        <p:nvCxnSpPr>
          <p:cNvPr id="7" name="Google Shape;247;p37"/>
          <p:cNvCxnSpPr/>
          <p:nvPr/>
        </p:nvCxnSpPr>
        <p:spPr>
          <a:xfrm>
            <a:off x="662149" y="679568"/>
            <a:ext cx="77154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3984629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100000">
              <a:schemeClr val="accent2"/>
            </a:gs>
          </a:gsLst>
          <a:lin ang="2698631" scaled="0"/>
        </a:gradFill>
        <a:effectLst/>
      </p:bgPr>
    </p:bg>
    <p:spTree>
      <p:nvGrpSpPr>
        <p:cNvPr id="1" name="Shape 222"/>
        <p:cNvGrpSpPr/>
        <p:nvPr/>
      </p:nvGrpSpPr>
      <p:grpSpPr>
        <a:xfrm>
          <a:off x="0" y="0"/>
          <a:ext cx="0" cy="0"/>
          <a:chOff x="0" y="0"/>
          <a:chExt cx="0" cy="0"/>
        </a:xfrm>
      </p:grpSpPr>
      <p:sp>
        <p:nvSpPr>
          <p:cNvPr id="223" name="Google Shape;223;p35"/>
          <p:cNvSpPr txBox="1">
            <a:spLocks noGrp="1"/>
          </p:cNvSpPr>
          <p:nvPr>
            <p:ph type="title" idx="2"/>
          </p:nvPr>
        </p:nvSpPr>
        <p:spPr>
          <a:xfrm>
            <a:off x="5103650" y="1009825"/>
            <a:ext cx="1197900" cy="108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24" name="Google Shape;224;p35"/>
          <p:cNvSpPr txBox="1">
            <a:spLocks noGrp="1"/>
          </p:cNvSpPr>
          <p:nvPr>
            <p:ph type="title"/>
          </p:nvPr>
        </p:nvSpPr>
        <p:spPr>
          <a:xfrm>
            <a:off x="3522500" y="2325500"/>
            <a:ext cx="43602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solidFill>
                  <a:schemeClr val="dk1"/>
                </a:solidFill>
              </a:rPr>
              <a:t>I</a:t>
            </a:r>
            <a:r>
              <a:rPr lang="en" sz="6600" dirty="0" smtClean="0">
                <a:solidFill>
                  <a:schemeClr val="dk1"/>
                </a:solidFill>
                <a:latin typeface="Bahnschrift Condensed" panose="020B0502040204020203" pitchFamily="34" charset="0"/>
              </a:rPr>
              <a:t>ntroduction</a:t>
            </a:r>
            <a:r>
              <a:rPr lang="en" dirty="0" smtClean="0">
                <a:solidFill>
                  <a:schemeClr val="dk1"/>
                </a:solidFill>
              </a:rPr>
              <a:t> </a:t>
            </a:r>
            <a:endParaRPr dirty="0">
              <a:solidFill>
                <a:schemeClr val="dk2"/>
              </a:solidFill>
            </a:endParaRPr>
          </a:p>
        </p:txBody>
      </p:sp>
      <p:cxnSp>
        <p:nvCxnSpPr>
          <p:cNvPr id="227" name="Google Shape;227;p35"/>
          <p:cNvCxnSpPr/>
          <p:nvPr/>
        </p:nvCxnSpPr>
        <p:spPr>
          <a:xfrm>
            <a:off x="3344900" y="3336636"/>
            <a:ext cx="4715400" cy="0"/>
          </a:xfrm>
          <a:prstGeom prst="straightConnector1">
            <a:avLst/>
          </a:prstGeom>
          <a:noFill/>
          <a:ln w="9525" cap="flat" cmpd="sng">
            <a:solidFill>
              <a:schemeClr val="dk1"/>
            </a:solidFill>
            <a:prstDash val="solid"/>
            <a:round/>
            <a:headEnd type="none" w="med" len="med"/>
            <a:tailEnd type="none" w="med" len="med"/>
          </a:ln>
        </p:spPr>
      </p:cxnSp>
      <p:pic>
        <p:nvPicPr>
          <p:cNvPr id="8" name="Google Shape;612;p59"/>
          <p:cNvPicPr preferRelativeResize="0"/>
          <p:nvPr/>
        </p:nvPicPr>
        <p:blipFill>
          <a:blip r:embed="rId3">
            <a:alphaModFix/>
          </a:blip>
          <a:stretch>
            <a:fillRect/>
          </a:stretch>
        </p:blipFill>
        <p:spPr>
          <a:xfrm>
            <a:off x="309518" y="1041575"/>
            <a:ext cx="3443945" cy="2567849"/>
          </a:xfrm>
          <a:prstGeom prst="rect">
            <a:avLst/>
          </a:prstGeom>
          <a:noFill/>
          <a:ln>
            <a:noFill/>
          </a:ln>
        </p:spPr>
      </p:pic>
      <p:pic>
        <p:nvPicPr>
          <p:cNvPr id="9" name="Google Shape;608;p59"/>
          <p:cNvPicPr preferRelativeResize="0"/>
          <p:nvPr/>
        </p:nvPicPr>
        <p:blipFill>
          <a:blip r:embed="rId4">
            <a:alphaModFix/>
          </a:blip>
          <a:stretch>
            <a:fillRect/>
          </a:stretch>
        </p:blipFill>
        <p:spPr>
          <a:xfrm>
            <a:off x="8141109" y="327550"/>
            <a:ext cx="684432" cy="682275"/>
          </a:xfrm>
          <a:prstGeom prst="rect">
            <a:avLst/>
          </a:prstGeom>
          <a:noFill/>
          <a:ln>
            <a:noFill/>
          </a:ln>
        </p:spPr>
      </p:pic>
      <p:pic>
        <p:nvPicPr>
          <p:cNvPr id="10" name="Google Shape;609;p59"/>
          <p:cNvPicPr preferRelativeResize="0"/>
          <p:nvPr/>
        </p:nvPicPr>
        <p:blipFill>
          <a:blip r:embed="rId5">
            <a:alphaModFix/>
          </a:blip>
          <a:stretch>
            <a:fillRect/>
          </a:stretch>
        </p:blipFill>
        <p:spPr>
          <a:xfrm>
            <a:off x="7350439" y="3879105"/>
            <a:ext cx="1274291" cy="1144240"/>
          </a:xfrm>
          <a:prstGeom prst="rect">
            <a:avLst/>
          </a:prstGeom>
          <a:noFill/>
          <a:ln>
            <a:noFill/>
          </a:ln>
        </p:spPr>
      </p:pic>
      <p:pic>
        <p:nvPicPr>
          <p:cNvPr id="11" name="Google Shape;610;p59"/>
          <p:cNvPicPr preferRelativeResize="0"/>
          <p:nvPr/>
        </p:nvPicPr>
        <p:blipFill>
          <a:blip r:embed="rId6">
            <a:alphaModFix/>
          </a:blip>
          <a:stretch>
            <a:fillRect/>
          </a:stretch>
        </p:blipFill>
        <p:spPr>
          <a:xfrm>
            <a:off x="2555506" y="4571378"/>
            <a:ext cx="1100664" cy="1144243"/>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6"/>
          <p:cNvSpPr txBox="1">
            <a:spLocks noGrp="1"/>
          </p:cNvSpPr>
          <p:nvPr>
            <p:ph type="title"/>
          </p:nvPr>
        </p:nvSpPr>
        <p:spPr>
          <a:xfrm>
            <a:off x="2153935" y="0"/>
            <a:ext cx="44178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Bahnschrift SemiBold Condensed" panose="020B0502040204020203" pitchFamily="34" charset="0"/>
              </a:rPr>
              <a:t>INTRODUCTION</a:t>
            </a:r>
            <a:endParaRPr dirty="0">
              <a:latin typeface="Bahnschrift SemiBold Condensed" panose="020B0502040204020203" pitchFamily="34" charset="0"/>
            </a:endParaRPr>
          </a:p>
        </p:txBody>
      </p:sp>
      <p:sp>
        <p:nvSpPr>
          <p:cNvPr id="6" name="Rectangle: Rounded Corners 10">
            <a:extLst>
              <a:ext uri="{FF2B5EF4-FFF2-40B4-BE49-F238E27FC236}">
                <a16:creationId xmlns:a16="http://schemas.microsoft.com/office/drawing/2014/main" id="{189D24E2-84CC-3638-C3B0-A11A75D85367}"/>
              </a:ext>
            </a:extLst>
          </p:cNvPr>
          <p:cNvSpPr/>
          <p:nvPr/>
        </p:nvSpPr>
        <p:spPr>
          <a:xfrm>
            <a:off x="2998694" y="995083"/>
            <a:ext cx="5902724" cy="348278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ts val="1619"/>
              </a:lnSpc>
              <a:spcBef>
                <a:spcPts val="1200"/>
              </a:spcBef>
            </a:pPr>
            <a:endParaRPr lang="fr-FR" dirty="0" smtClean="0">
              <a:solidFill>
                <a:srgbClr val="184D31"/>
              </a:solidFill>
              <a:latin typeface="Bahnschrift SemiBold" panose="020B0502040204020203" pitchFamily="34" charset="0"/>
            </a:endParaRPr>
          </a:p>
          <a:p>
            <a:pPr algn="ctr" fontAlgn="base">
              <a:lnSpc>
                <a:spcPts val="1619"/>
              </a:lnSpc>
              <a:spcBef>
                <a:spcPts val="1200"/>
              </a:spcBef>
            </a:pPr>
            <a:r>
              <a:rPr lang="fr-FR" dirty="0">
                <a:solidFill>
                  <a:srgbClr val="184D31"/>
                </a:solidFill>
                <a:latin typeface="Century Gothic" panose="020B0502020202020204" pitchFamily="34" charset="0"/>
              </a:rPr>
              <a:t>                            </a:t>
            </a:r>
            <a:endParaRPr lang="fr-FR" dirty="0">
              <a:solidFill>
                <a:srgbClr val="184D31"/>
              </a:solidFill>
              <a:latin typeface="Segoe UI" panose="020B0502040204020203" pitchFamily="34" charset="0"/>
            </a:endParaRPr>
          </a:p>
        </p:txBody>
      </p:sp>
      <p:sp>
        <p:nvSpPr>
          <p:cNvPr id="3" name="Rectangle 2"/>
          <p:cNvSpPr/>
          <p:nvPr/>
        </p:nvSpPr>
        <p:spPr>
          <a:xfrm>
            <a:off x="3215048" y="1158500"/>
            <a:ext cx="5545176" cy="2862322"/>
          </a:xfrm>
          <a:prstGeom prst="rect">
            <a:avLst/>
          </a:prstGeom>
        </p:spPr>
        <p:txBody>
          <a:bodyPr wrap="square">
            <a:spAutoFit/>
          </a:bodyPr>
          <a:lstStyle/>
          <a:p>
            <a:r>
              <a:rPr lang="en-US" sz="1800" dirty="0">
                <a:latin typeface="Bahnschrift SemiBold" panose="020B0502040204020203" pitchFamily="34" charset="0"/>
              </a:rPr>
              <a:t>The </a:t>
            </a:r>
            <a:r>
              <a:rPr lang="en-US" sz="1800" b="1" dirty="0">
                <a:solidFill>
                  <a:schemeClr val="bg1">
                    <a:lumMod val="50000"/>
                    <a:lumOff val="50000"/>
                  </a:schemeClr>
                </a:solidFill>
                <a:latin typeface="Bahnschrift SemiBold" panose="020B0502040204020203" pitchFamily="34" charset="0"/>
              </a:rPr>
              <a:t>liver</a:t>
            </a:r>
            <a:r>
              <a:rPr lang="en-US" sz="1800" dirty="0">
                <a:latin typeface="Bahnschrift SemiBold" panose="020B0502040204020203" pitchFamily="34" charset="0"/>
              </a:rPr>
              <a:t> is a </a:t>
            </a:r>
            <a:r>
              <a:rPr lang="en-US" sz="1800" b="1" dirty="0">
                <a:solidFill>
                  <a:schemeClr val="bg1">
                    <a:lumMod val="50000"/>
                    <a:lumOff val="50000"/>
                  </a:schemeClr>
                </a:solidFill>
                <a:latin typeface="Bahnschrift SemiBold" panose="020B0502040204020203" pitchFamily="34" charset="0"/>
              </a:rPr>
              <a:t>vital organ</a:t>
            </a:r>
            <a:r>
              <a:rPr lang="en-US" sz="1800" dirty="0">
                <a:solidFill>
                  <a:schemeClr val="bg1">
                    <a:lumMod val="50000"/>
                    <a:lumOff val="50000"/>
                  </a:schemeClr>
                </a:solidFill>
                <a:latin typeface="Bahnschrift SemiBold" panose="020B0502040204020203" pitchFamily="34" charset="0"/>
              </a:rPr>
              <a:t> </a:t>
            </a:r>
            <a:r>
              <a:rPr lang="en-US" sz="1800" dirty="0">
                <a:latin typeface="Bahnschrift SemiBold" panose="020B0502040204020203" pitchFamily="34" charset="0"/>
              </a:rPr>
              <a:t>that performs key functions such as </a:t>
            </a:r>
            <a:r>
              <a:rPr lang="en-US" sz="1800" b="1" dirty="0">
                <a:solidFill>
                  <a:schemeClr val="bg1">
                    <a:lumMod val="50000"/>
                    <a:lumOff val="50000"/>
                  </a:schemeClr>
                </a:solidFill>
                <a:latin typeface="Bahnschrift SemiBold" panose="020B0502040204020203" pitchFamily="34" charset="0"/>
              </a:rPr>
              <a:t>metabolism</a:t>
            </a:r>
            <a:r>
              <a:rPr lang="en-US" sz="1800" dirty="0">
                <a:latin typeface="Bahnschrift SemiBold" panose="020B0502040204020203" pitchFamily="34" charset="0"/>
              </a:rPr>
              <a:t>, </a:t>
            </a:r>
            <a:r>
              <a:rPr lang="en-US" sz="1800" b="1" dirty="0">
                <a:solidFill>
                  <a:schemeClr val="bg1">
                    <a:lumMod val="50000"/>
                    <a:lumOff val="50000"/>
                  </a:schemeClr>
                </a:solidFill>
                <a:latin typeface="Bahnschrift SemiBold" panose="020B0502040204020203" pitchFamily="34" charset="0"/>
              </a:rPr>
              <a:t>detoxification</a:t>
            </a:r>
            <a:r>
              <a:rPr lang="en-US" sz="1800" dirty="0">
                <a:latin typeface="Bahnschrift SemiBold" panose="020B0502040204020203" pitchFamily="34" charset="0"/>
              </a:rPr>
              <a:t>, </a:t>
            </a:r>
            <a:r>
              <a:rPr lang="en-US" sz="1800" b="1" dirty="0">
                <a:solidFill>
                  <a:schemeClr val="bg1">
                    <a:lumMod val="50000"/>
                    <a:lumOff val="50000"/>
                  </a:schemeClr>
                </a:solidFill>
                <a:latin typeface="Bahnschrift SemiBold" panose="020B0502040204020203" pitchFamily="34" charset="0"/>
              </a:rPr>
              <a:t>nutrient storage</a:t>
            </a:r>
            <a:r>
              <a:rPr lang="en-US" sz="1800" dirty="0">
                <a:latin typeface="Bahnschrift SemiBold" panose="020B0502040204020203" pitchFamily="34" charset="0"/>
              </a:rPr>
              <a:t>, and </a:t>
            </a:r>
            <a:r>
              <a:rPr lang="en-US" sz="1800" b="1" dirty="0">
                <a:solidFill>
                  <a:schemeClr val="bg1">
                    <a:lumMod val="50000"/>
                    <a:lumOff val="50000"/>
                  </a:schemeClr>
                </a:solidFill>
                <a:latin typeface="Bahnschrift SemiBold" panose="020B0502040204020203" pitchFamily="34" charset="0"/>
              </a:rPr>
              <a:t>bile</a:t>
            </a:r>
            <a:r>
              <a:rPr lang="en-US" sz="1800" b="1" dirty="0">
                <a:latin typeface="Bahnschrift SemiBold" panose="020B0502040204020203" pitchFamily="34" charset="0"/>
              </a:rPr>
              <a:t> </a:t>
            </a:r>
            <a:r>
              <a:rPr lang="en-US" sz="1800" b="1" dirty="0">
                <a:solidFill>
                  <a:schemeClr val="bg1">
                    <a:lumMod val="50000"/>
                    <a:lumOff val="50000"/>
                  </a:schemeClr>
                </a:solidFill>
                <a:latin typeface="Bahnschrift SemiBold" panose="020B0502040204020203" pitchFamily="34" charset="0"/>
              </a:rPr>
              <a:t>production</a:t>
            </a:r>
            <a:r>
              <a:rPr lang="en-US" sz="1800" dirty="0">
                <a:latin typeface="Bahnschrift SemiBold" panose="020B0502040204020203" pitchFamily="34" charset="0"/>
              </a:rPr>
              <a:t>. </a:t>
            </a:r>
            <a:endParaRPr lang="en-US" sz="1800" dirty="0" smtClean="0">
              <a:latin typeface="Bahnschrift SemiBold" panose="020B0502040204020203" pitchFamily="34" charset="0"/>
            </a:endParaRPr>
          </a:p>
          <a:p>
            <a:endParaRPr lang="en-US" sz="1800" b="1" dirty="0">
              <a:solidFill>
                <a:schemeClr val="bg1">
                  <a:lumMod val="50000"/>
                  <a:lumOff val="50000"/>
                </a:schemeClr>
              </a:solidFill>
              <a:latin typeface="Bahnschrift SemiBold" panose="020B0502040204020203" pitchFamily="34" charset="0"/>
            </a:endParaRPr>
          </a:p>
          <a:p>
            <a:r>
              <a:rPr lang="en-US" sz="1800" b="1" dirty="0" smtClean="0">
                <a:solidFill>
                  <a:schemeClr val="bg1">
                    <a:lumMod val="50000"/>
                    <a:lumOff val="50000"/>
                  </a:schemeClr>
                </a:solidFill>
                <a:latin typeface="Bahnschrift SemiBold" panose="020B0502040204020203" pitchFamily="34" charset="0"/>
              </a:rPr>
              <a:t>Liver </a:t>
            </a:r>
            <a:r>
              <a:rPr lang="en-US" sz="1800" b="1" dirty="0">
                <a:solidFill>
                  <a:schemeClr val="bg1">
                    <a:lumMod val="50000"/>
                    <a:lumOff val="50000"/>
                  </a:schemeClr>
                </a:solidFill>
                <a:latin typeface="Bahnschrift SemiBold" panose="020B0502040204020203" pitchFamily="34" charset="0"/>
              </a:rPr>
              <a:t>disorders</a:t>
            </a:r>
            <a:r>
              <a:rPr lang="en-US" sz="1800" dirty="0">
                <a:latin typeface="Bahnschrift SemiBold" panose="020B0502040204020203" pitchFamily="34" charset="0"/>
              </a:rPr>
              <a:t> can be caused by </a:t>
            </a:r>
            <a:r>
              <a:rPr lang="en-US" sz="1800" b="1" dirty="0">
                <a:solidFill>
                  <a:schemeClr val="bg1">
                    <a:lumMod val="50000"/>
                    <a:lumOff val="50000"/>
                  </a:schemeClr>
                </a:solidFill>
                <a:latin typeface="Bahnschrift SemiBold" panose="020B0502040204020203" pitchFamily="34" charset="0"/>
              </a:rPr>
              <a:t>infections</a:t>
            </a:r>
            <a:r>
              <a:rPr lang="en-US" sz="1800" dirty="0">
                <a:latin typeface="Bahnschrift SemiBold" panose="020B0502040204020203" pitchFamily="34" charset="0"/>
              </a:rPr>
              <a:t> (e.g., </a:t>
            </a:r>
            <a:r>
              <a:rPr lang="en-US" sz="1800" b="1" dirty="0">
                <a:solidFill>
                  <a:schemeClr val="bg1">
                    <a:lumMod val="50000"/>
                    <a:lumOff val="50000"/>
                  </a:schemeClr>
                </a:solidFill>
                <a:latin typeface="Bahnschrift SemiBold" panose="020B0502040204020203" pitchFamily="34" charset="0"/>
              </a:rPr>
              <a:t>hepatitis</a:t>
            </a:r>
            <a:r>
              <a:rPr lang="en-US" sz="1800" dirty="0">
                <a:latin typeface="Bahnschrift SemiBold" panose="020B0502040204020203" pitchFamily="34" charset="0"/>
              </a:rPr>
              <a:t>), </a:t>
            </a:r>
            <a:r>
              <a:rPr lang="en-US" sz="1800" b="1" dirty="0">
                <a:solidFill>
                  <a:schemeClr val="bg1">
                    <a:lumMod val="50000"/>
                    <a:lumOff val="50000"/>
                  </a:schemeClr>
                </a:solidFill>
                <a:latin typeface="Bahnschrift SemiBold" panose="020B0502040204020203" pitchFamily="34" charset="0"/>
              </a:rPr>
              <a:t>alcohol </a:t>
            </a:r>
            <a:r>
              <a:rPr lang="en-US" sz="1800" b="1" dirty="0" smtClean="0">
                <a:solidFill>
                  <a:schemeClr val="bg1">
                    <a:lumMod val="50000"/>
                    <a:lumOff val="50000"/>
                  </a:schemeClr>
                </a:solidFill>
                <a:latin typeface="Bahnschrift SemiBold" panose="020B0502040204020203" pitchFamily="34" charset="0"/>
              </a:rPr>
              <a:t>abuse</a:t>
            </a:r>
            <a:r>
              <a:rPr lang="en-US" sz="1800" dirty="0" smtClean="0">
                <a:latin typeface="Bahnschrift SemiBold" panose="020B0502040204020203" pitchFamily="34" charset="0"/>
              </a:rPr>
              <a:t>, </a:t>
            </a:r>
            <a:r>
              <a:rPr lang="en-US" sz="1800" dirty="0">
                <a:latin typeface="Bahnschrift SemiBold" panose="020B0502040204020203" pitchFamily="34" charset="0"/>
              </a:rPr>
              <a:t>or </a:t>
            </a:r>
            <a:r>
              <a:rPr lang="en-US" sz="1800" b="1" dirty="0">
                <a:solidFill>
                  <a:schemeClr val="bg1">
                    <a:lumMod val="50000"/>
                    <a:lumOff val="50000"/>
                  </a:schemeClr>
                </a:solidFill>
                <a:latin typeface="Bahnschrift SemiBold" panose="020B0502040204020203" pitchFamily="34" charset="0"/>
              </a:rPr>
              <a:t>fat accumulation</a:t>
            </a:r>
            <a:r>
              <a:rPr lang="en-US" sz="1800" dirty="0">
                <a:latin typeface="Bahnschrift SemiBold" panose="020B0502040204020203" pitchFamily="34" charset="0"/>
              </a:rPr>
              <a:t>. </a:t>
            </a:r>
            <a:endParaRPr lang="en-US" sz="1800" dirty="0" smtClean="0">
              <a:latin typeface="Bahnschrift SemiBold" panose="020B0502040204020203" pitchFamily="34" charset="0"/>
            </a:endParaRPr>
          </a:p>
          <a:p>
            <a:endParaRPr lang="en-US" sz="1800" dirty="0">
              <a:latin typeface="Bahnschrift SemiBold" panose="020B0502040204020203" pitchFamily="34" charset="0"/>
            </a:endParaRPr>
          </a:p>
          <a:p>
            <a:r>
              <a:rPr lang="en-US" sz="1800" dirty="0" smtClean="0">
                <a:latin typeface="Bahnschrift SemiBold" panose="020B0502040204020203" pitchFamily="34" charset="0"/>
              </a:rPr>
              <a:t>Many </a:t>
            </a:r>
            <a:r>
              <a:rPr lang="en-US" sz="1800" dirty="0">
                <a:latin typeface="Bahnschrift SemiBold" panose="020B0502040204020203" pitchFamily="34" charset="0"/>
              </a:rPr>
              <a:t>liver diseases progress </a:t>
            </a:r>
            <a:r>
              <a:rPr lang="en-US" sz="1800" b="1" dirty="0">
                <a:solidFill>
                  <a:schemeClr val="bg1">
                    <a:lumMod val="50000"/>
                    <a:lumOff val="50000"/>
                  </a:schemeClr>
                </a:solidFill>
                <a:latin typeface="Bahnschrift SemiBold" panose="020B0502040204020203" pitchFamily="34" charset="0"/>
              </a:rPr>
              <a:t>silently</a:t>
            </a:r>
            <a:r>
              <a:rPr lang="en-US" sz="1800" dirty="0">
                <a:latin typeface="Bahnschrift SemiBold" panose="020B0502040204020203" pitchFamily="34" charset="0"/>
              </a:rPr>
              <a:t>, making </a:t>
            </a:r>
            <a:r>
              <a:rPr lang="en-US" sz="1800" b="1" dirty="0">
                <a:solidFill>
                  <a:schemeClr val="bg1">
                    <a:lumMod val="50000"/>
                    <a:lumOff val="50000"/>
                  </a:schemeClr>
                </a:solidFill>
                <a:latin typeface="Bahnschrift SemiBold" panose="020B0502040204020203" pitchFamily="34" charset="0"/>
              </a:rPr>
              <a:t>early</a:t>
            </a:r>
            <a:r>
              <a:rPr lang="en-US" sz="1800" b="1" dirty="0">
                <a:latin typeface="Bahnschrift SemiBold" panose="020B0502040204020203" pitchFamily="34" charset="0"/>
              </a:rPr>
              <a:t> </a:t>
            </a:r>
            <a:r>
              <a:rPr lang="en-US" sz="1800" b="1" dirty="0">
                <a:solidFill>
                  <a:schemeClr val="bg1">
                    <a:lumMod val="50000"/>
                    <a:lumOff val="50000"/>
                  </a:schemeClr>
                </a:solidFill>
                <a:latin typeface="Bahnschrift SemiBold" panose="020B0502040204020203" pitchFamily="34" charset="0"/>
              </a:rPr>
              <a:t>detection</a:t>
            </a:r>
            <a:r>
              <a:rPr lang="en-US" sz="1800" dirty="0">
                <a:latin typeface="Bahnschrift SemiBold" panose="020B0502040204020203" pitchFamily="34" charset="0"/>
              </a:rPr>
              <a:t> essential to prevent severe complications like </a:t>
            </a:r>
            <a:r>
              <a:rPr lang="en-US" sz="1800" b="1" dirty="0">
                <a:solidFill>
                  <a:schemeClr val="bg1">
                    <a:lumMod val="50000"/>
                    <a:lumOff val="50000"/>
                  </a:schemeClr>
                </a:solidFill>
                <a:latin typeface="Bahnschrift SemiBold" panose="020B0502040204020203" pitchFamily="34" charset="0"/>
              </a:rPr>
              <a:t>cirrhosis</a:t>
            </a:r>
            <a:r>
              <a:rPr lang="en-US" sz="1800" dirty="0">
                <a:latin typeface="Bahnschrift SemiBold" panose="020B0502040204020203" pitchFamily="34" charset="0"/>
              </a:rPr>
              <a:t> or </a:t>
            </a:r>
            <a:r>
              <a:rPr lang="en-US" sz="1800" b="1" dirty="0">
                <a:solidFill>
                  <a:schemeClr val="bg1">
                    <a:lumMod val="50000"/>
                    <a:lumOff val="50000"/>
                  </a:schemeClr>
                </a:solidFill>
                <a:latin typeface="Bahnschrift SemiBold" panose="020B0502040204020203" pitchFamily="34" charset="0"/>
              </a:rPr>
              <a:t>liver failure</a:t>
            </a:r>
            <a:r>
              <a:rPr lang="en-US" sz="1800" dirty="0">
                <a:latin typeface="Bahnschrift SemiBold" panose="020B0502040204020203" pitchFamily="34" charset="0"/>
              </a:rPr>
              <a:t>.</a:t>
            </a:r>
          </a:p>
        </p:txBody>
      </p:sp>
      <p:pic>
        <p:nvPicPr>
          <p:cNvPr id="8" name="Google Shape;348;p41"/>
          <p:cNvPicPr preferRelativeResize="0"/>
          <p:nvPr/>
        </p:nvPicPr>
        <p:blipFill>
          <a:blip r:embed="rId3">
            <a:alphaModFix/>
          </a:blip>
          <a:stretch>
            <a:fillRect/>
          </a:stretch>
        </p:blipFill>
        <p:spPr>
          <a:xfrm>
            <a:off x="523422" y="995083"/>
            <a:ext cx="1856599" cy="3388877"/>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100000">
              <a:schemeClr val="accent2"/>
            </a:gs>
          </a:gsLst>
          <a:lin ang="2698631" scaled="0"/>
        </a:gradFill>
        <a:effectLst/>
      </p:bgPr>
    </p:bg>
    <p:spTree>
      <p:nvGrpSpPr>
        <p:cNvPr id="1" name="Shape 222"/>
        <p:cNvGrpSpPr/>
        <p:nvPr/>
      </p:nvGrpSpPr>
      <p:grpSpPr>
        <a:xfrm>
          <a:off x="0" y="0"/>
          <a:ext cx="0" cy="0"/>
          <a:chOff x="0" y="0"/>
          <a:chExt cx="0" cy="0"/>
        </a:xfrm>
      </p:grpSpPr>
      <p:sp>
        <p:nvSpPr>
          <p:cNvPr id="223" name="Google Shape;223;p35"/>
          <p:cNvSpPr txBox="1">
            <a:spLocks noGrp="1"/>
          </p:cNvSpPr>
          <p:nvPr>
            <p:ph type="title" idx="2"/>
          </p:nvPr>
        </p:nvSpPr>
        <p:spPr>
          <a:xfrm>
            <a:off x="5103650" y="1009825"/>
            <a:ext cx="1197900" cy="108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smtClean="0"/>
              <a:t>02</a:t>
            </a:r>
            <a:endParaRPr dirty="0"/>
          </a:p>
        </p:txBody>
      </p:sp>
      <p:sp>
        <p:nvSpPr>
          <p:cNvPr id="224" name="Google Shape;224;p35"/>
          <p:cNvSpPr txBox="1">
            <a:spLocks noGrp="1"/>
          </p:cNvSpPr>
          <p:nvPr>
            <p:ph type="title"/>
          </p:nvPr>
        </p:nvSpPr>
        <p:spPr>
          <a:xfrm>
            <a:off x="3627384" y="3060779"/>
            <a:ext cx="4360200" cy="841800"/>
          </a:xfrm>
          <a:prstGeom prst="rect">
            <a:avLst/>
          </a:prstGeom>
        </p:spPr>
        <p:txBody>
          <a:bodyPr spcFirstLastPara="1" wrap="square" lIns="91425" tIns="91425" rIns="91425" bIns="91425" anchor="b" anchorCtr="0">
            <a:noAutofit/>
          </a:bodyPr>
          <a:lstStyle/>
          <a:p>
            <a:r>
              <a:rPr lang="fr-FR" dirty="0" err="1">
                <a:latin typeface="Bahnschrift Condensed" panose="020B0502040204020203" pitchFamily="34" charset="0"/>
              </a:rPr>
              <a:t>Dataset</a:t>
            </a:r>
            <a:r>
              <a:rPr lang="fr-FR" dirty="0">
                <a:latin typeface="Bahnschrift Condensed" panose="020B0502040204020203" pitchFamily="34" charset="0"/>
              </a:rPr>
              <a:t> </a:t>
            </a:r>
            <a:r>
              <a:rPr lang="fr-FR" dirty="0" err="1">
                <a:latin typeface="Bahnschrift Condensed" panose="020B0502040204020203" pitchFamily="34" charset="0"/>
              </a:rPr>
              <a:t>Overview</a:t>
            </a:r>
            <a:r>
              <a:rPr lang="fr-FR" dirty="0">
                <a:latin typeface="Bahnschrift Condensed" panose="020B0502040204020203" pitchFamily="34" charset="0"/>
              </a:rPr>
              <a:t/>
            </a:r>
            <a:br>
              <a:rPr lang="fr-FR" dirty="0">
                <a:latin typeface="Bahnschrift Condensed" panose="020B0502040204020203" pitchFamily="34" charset="0"/>
              </a:rPr>
            </a:br>
            <a:endParaRPr dirty="0">
              <a:solidFill>
                <a:schemeClr val="dk2"/>
              </a:solidFill>
            </a:endParaRPr>
          </a:p>
        </p:txBody>
      </p:sp>
      <p:cxnSp>
        <p:nvCxnSpPr>
          <p:cNvPr id="227" name="Google Shape;227;p35"/>
          <p:cNvCxnSpPr/>
          <p:nvPr/>
        </p:nvCxnSpPr>
        <p:spPr>
          <a:xfrm>
            <a:off x="3344900" y="3336636"/>
            <a:ext cx="4715400" cy="0"/>
          </a:xfrm>
          <a:prstGeom prst="straightConnector1">
            <a:avLst/>
          </a:prstGeom>
          <a:noFill/>
          <a:ln w="9525" cap="flat" cmpd="sng">
            <a:solidFill>
              <a:schemeClr val="dk1"/>
            </a:solidFill>
            <a:prstDash val="solid"/>
            <a:round/>
            <a:headEnd type="none" w="med" len="med"/>
            <a:tailEnd type="none" w="med" len="med"/>
          </a:ln>
        </p:spPr>
      </p:cxnSp>
      <p:pic>
        <p:nvPicPr>
          <p:cNvPr id="8" name="Google Shape;612;p59"/>
          <p:cNvPicPr preferRelativeResize="0"/>
          <p:nvPr/>
        </p:nvPicPr>
        <p:blipFill>
          <a:blip r:embed="rId3">
            <a:alphaModFix/>
          </a:blip>
          <a:stretch>
            <a:fillRect/>
          </a:stretch>
        </p:blipFill>
        <p:spPr>
          <a:xfrm>
            <a:off x="309518" y="1041575"/>
            <a:ext cx="3443945" cy="2567849"/>
          </a:xfrm>
          <a:prstGeom prst="rect">
            <a:avLst/>
          </a:prstGeom>
          <a:noFill/>
          <a:ln>
            <a:noFill/>
          </a:ln>
        </p:spPr>
      </p:pic>
      <p:pic>
        <p:nvPicPr>
          <p:cNvPr id="9" name="Google Shape;608;p59"/>
          <p:cNvPicPr preferRelativeResize="0"/>
          <p:nvPr/>
        </p:nvPicPr>
        <p:blipFill>
          <a:blip r:embed="rId4">
            <a:alphaModFix/>
          </a:blip>
          <a:stretch>
            <a:fillRect/>
          </a:stretch>
        </p:blipFill>
        <p:spPr>
          <a:xfrm>
            <a:off x="8141109" y="327550"/>
            <a:ext cx="684432" cy="682275"/>
          </a:xfrm>
          <a:prstGeom prst="rect">
            <a:avLst/>
          </a:prstGeom>
          <a:noFill/>
          <a:ln>
            <a:noFill/>
          </a:ln>
        </p:spPr>
      </p:pic>
      <p:pic>
        <p:nvPicPr>
          <p:cNvPr id="10" name="Google Shape;609;p59"/>
          <p:cNvPicPr preferRelativeResize="0"/>
          <p:nvPr/>
        </p:nvPicPr>
        <p:blipFill>
          <a:blip r:embed="rId5">
            <a:alphaModFix/>
          </a:blip>
          <a:stretch>
            <a:fillRect/>
          </a:stretch>
        </p:blipFill>
        <p:spPr>
          <a:xfrm>
            <a:off x="7350439" y="3879105"/>
            <a:ext cx="1274291" cy="1144240"/>
          </a:xfrm>
          <a:prstGeom prst="rect">
            <a:avLst/>
          </a:prstGeom>
          <a:noFill/>
          <a:ln>
            <a:noFill/>
          </a:ln>
        </p:spPr>
      </p:pic>
      <p:pic>
        <p:nvPicPr>
          <p:cNvPr id="11" name="Google Shape;610;p59"/>
          <p:cNvPicPr preferRelativeResize="0"/>
          <p:nvPr/>
        </p:nvPicPr>
        <p:blipFill>
          <a:blip r:embed="rId6">
            <a:alphaModFix/>
          </a:blip>
          <a:stretch>
            <a:fillRect/>
          </a:stretch>
        </p:blipFill>
        <p:spPr>
          <a:xfrm>
            <a:off x="2555506" y="4571378"/>
            <a:ext cx="1100664" cy="1144243"/>
          </a:xfrm>
          <a:prstGeom prst="rect">
            <a:avLst/>
          </a:prstGeom>
          <a:noFill/>
          <a:ln>
            <a:noFill/>
          </a:ln>
        </p:spPr>
      </p:pic>
    </p:spTree>
    <p:extLst>
      <p:ext uri="{BB962C8B-B14F-4D97-AF65-F5344CB8AC3E}">
        <p14:creationId xmlns:p14="http://schemas.microsoft.com/office/powerpoint/2010/main" val="42237929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42" name="Google Shape;242;p37"/>
          <p:cNvSpPr txBox="1">
            <a:spLocks noGrp="1"/>
          </p:cNvSpPr>
          <p:nvPr>
            <p:ph type="title"/>
          </p:nvPr>
        </p:nvSpPr>
        <p:spPr>
          <a:xfrm>
            <a:off x="584064"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err="1" smtClean="0">
                <a:solidFill>
                  <a:schemeClr val="accent3"/>
                </a:solidFill>
                <a:latin typeface="Bahnschrift SemiCondensed" panose="020B0502040204020203" pitchFamily="34" charset="0"/>
              </a:rPr>
              <a:t>Dataset</a:t>
            </a:r>
            <a:r>
              <a:rPr lang="fr-FR" dirty="0" smtClean="0">
                <a:solidFill>
                  <a:schemeClr val="accent3"/>
                </a:solidFill>
                <a:latin typeface="Bahnschrift SemiCondensed" panose="020B0502040204020203" pitchFamily="34" charset="0"/>
              </a:rPr>
              <a:t> </a:t>
            </a:r>
            <a:r>
              <a:rPr lang="fr-FR" dirty="0" err="1" smtClean="0">
                <a:solidFill>
                  <a:schemeClr val="accent3"/>
                </a:solidFill>
                <a:latin typeface="Bahnschrift SemiCondensed" panose="020B0502040204020203" pitchFamily="34" charset="0"/>
              </a:rPr>
              <a:t>overview</a:t>
            </a:r>
            <a:r>
              <a:rPr lang="fr-FR" dirty="0" smtClean="0">
                <a:solidFill>
                  <a:schemeClr val="accent3"/>
                </a:solidFill>
                <a:latin typeface="Bahnschrift SemiCondensed" panose="020B0502040204020203" pitchFamily="34" charset="0"/>
              </a:rPr>
              <a:t> </a:t>
            </a:r>
            <a:endParaRPr dirty="0">
              <a:solidFill>
                <a:schemeClr val="accent3"/>
              </a:solidFill>
              <a:latin typeface="Bahnschrift SemiCondensed" panose="020B0502040204020203" pitchFamily="34" charset="0"/>
            </a:endParaRPr>
          </a:p>
        </p:txBody>
      </p:sp>
      <p:cxnSp>
        <p:nvCxnSpPr>
          <p:cNvPr id="246" name="Google Shape;246;p37"/>
          <p:cNvCxnSpPr/>
          <p:nvPr/>
        </p:nvCxnSpPr>
        <p:spPr>
          <a:xfrm>
            <a:off x="810164" y="4466010"/>
            <a:ext cx="7715400" cy="0"/>
          </a:xfrm>
          <a:prstGeom prst="straightConnector1">
            <a:avLst/>
          </a:prstGeom>
          <a:noFill/>
          <a:ln w="9525" cap="flat" cmpd="sng">
            <a:solidFill>
              <a:schemeClr val="dk1"/>
            </a:solidFill>
            <a:prstDash val="solid"/>
            <a:round/>
            <a:headEnd type="none" w="med" len="med"/>
            <a:tailEnd type="none" w="med" len="med"/>
          </a:ln>
        </p:spPr>
      </p:cxnSp>
      <p:cxnSp>
        <p:nvCxnSpPr>
          <p:cNvPr id="247" name="Google Shape;247;p37"/>
          <p:cNvCxnSpPr/>
          <p:nvPr/>
        </p:nvCxnSpPr>
        <p:spPr>
          <a:xfrm>
            <a:off x="698025" y="951634"/>
            <a:ext cx="7715400" cy="0"/>
          </a:xfrm>
          <a:prstGeom prst="straightConnector1">
            <a:avLst/>
          </a:prstGeom>
          <a:noFill/>
          <a:ln w="9525" cap="flat" cmpd="sng">
            <a:solidFill>
              <a:schemeClr val="dk1"/>
            </a:solidFill>
            <a:prstDash val="solid"/>
            <a:round/>
            <a:headEnd type="none" w="med" len="med"/>
            <a:tailEnd type="none" w="med" len="med"/>
          </a:ln>
        </p:spPr>
      </p:cxnSp>
      <p:sp>
        <p:nvSpPr>
          <p:cNvPr id="20" name="Rectangle: Rounded Corners 10">
            <a:extLst>
              <a:ext uri="{FF2B5EF4-FFF2-40B4-BE49-F238E27FC236}">
                <a16:creationId xmlns:a16="http://schemas.microsoft.com/office/drawing/2014/main" id="{189D24E2-84CC-3638-C3B0-A11A75D85367}"/>
              </a:ext>
            </a:extLst>
          </p:cNvPr>
          <p:cNvSpPr/>
          <p:nvPr/>
        </p:nvSpPr>
        <p:spPr>
          <a:xfrm>
            <a:off x="1604363" y="983222"/>
            <a:ext cx="5902724" cy="348278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ts val="1619"/>
              </a:lnSpc>
              <a:spcBef>
                <a:spcPts val="1200"/>
              </a:spcBef>
            </a:pPr>
            <a:endParaRPr lang="fr-FR" dirty="0" smtClean="0">
              <a:solidFill>
                <a:srgbClr val="184D31"/>
              </a:solidFill>
              <a:latin typeface="Bahnschrift SemiBold" panose="020B0502040204020203" pitchFamily="34" charset="0"/>
            </a:endParaRPr>
          </a:p>
          <a:p>
            <a:pPr algn="ctr" fontAlgn="base">
              <a:lnSpc>
                <a:spcPts val="1619"/>
              </a:lnSpc>
              <a:spcBef>
                <a:spcPts val="1200"/>
              </a:spcBef>
            </a:pPr>
            <a:r>
              <a:rPr lang="fr-FR" dirty="0">
                <a:solidFill>
                  <a:srgbClr val="184D31"/>
                </a:solidFill>
                <a:latin typeface="Century Gothic" panose="020B0502020202020204" pitchFamily="34" charset="0"/>
              </a:rPr>
              <a:t>                            </a:t>
            </a:r>
            <a:endParaRPr lang="fr-FR" dirty="0">
              <a:solidFill>
                <a:srgbClr val="184D31"/>
              </a:solidFill>
              <a:latin typeface="Segoe UI" panose="020B0502040204020203" pitchFamily="34" charset="0"/>
            </a:endParaRPr>
          </a:p>
        </p:txBody>
      </p:sp>
      <p:pic>
        <p:nvPicPr>
          <p:cNvPr id="1028" name="Picture 4" descr="https://sdmntpritalynorth.oaiusercontent.com/files/00000000-2be0-6246-ab16-9d61903df373/raw?se=2025-07-06T23%3A51%3A09Z&amp;sp=r&amp;sv=2024-08-04&amp;sr=b&amp;scid=7b9ecf63-6e29-5531-827f-f2ed7af250ca&amp;skoid=82a3371f-2f6c-4f81-8a78-2701b362559b&amp;sktid=a48cca56-e6da-484e-a814-9c849652bcb3&amp;skt=2025-07-06T05%3A36%3A40Z&amp;ske=2025-07-07T05%3A36%3A40Z&amp;sks=b&amp;skv=2024-08-04&amp;sig=P0GSBVwJpfSMuvJt5PdTJ%2BY2xJHR%2BT6B61GFTOjN/E4%3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9341" y="1106129"/>
            <a:ext cx="5552768" cy="320777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42" name="Google Shape;242;p37"/>
          <p:cNvSpPr txBox="1">
            <a:spLocks noGrp="1"/>
          </p:cNvSpPr>
          <p:nvPr>
            <p:ph type="title"/>
          </p:nvPr>
        </p:nvSpPr>
        <p:spPr>
          <a:xfrm>
            <a:off x="584064"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err="1" smtClean="0">
                <a:solidFill>
                  <a:schemeClr val="accent3"/>
                </a:solidFill>
                <a:latin typeface="Bahnschrift SemiCondensed" panose="020B0502040204020203" pitchFamily="34" charset="0"/>
              </a:rPr>
              <a:t>Dataset</a:t>
            </a:r>
            <a:r>
              <a:rPr lang="fr-FR" dirty="0" smtClean="0">
                <a:solidFill>
                  <a:schemeClr val="accent3"/>
                </a:solidFill>
                <a:latin typeface="Bahnschrift SemiCondensed" panose="020B0502040204020203" pitchFamily="34" charset="0"/>
              </a:rPr>
              <a:t> </a:t>
            </a:r>
            <a:r>
              <a:rPr lang="fr-FR" dirty="0" err="1" smtClean="0">
                <a:solidFill>
                  <a:schemeClr val="accent3"/>
                </a:solidFill>
                <a:latin typeface="Bahnschrift SemiCondensed" panose="020B0502040204020203" pitchFamily="34" charset="0"/>
              </a:rPr>
              <a:t>overview</a:t>
            </a:r>
            <a:r>
              <a:rPr lang="fr-FR" dirty="0" smtClean="0">
                <a:solidFill>
                  <a:schemeClr val="accent3"/>
                </a:solidFill>
                <a:latin typeface="Bahnschrift SemiCondensed" panose="020B0502040204020203" pitchFamily="34" charset="0"/>
              </a:rPr>
              <a:t> </a:t>
            </a:r>
            <a:endParaRPr dirty="0">
              <a:solidFill>
                <a:schemeClr val="accent3"/>
              </a:solidFill>
              <a:latin typeface="Bahnschrift SemiCondensed" panose="020B0502040204020203" pitchFamily="34" charset="0"/>
            </a:endParaRPr>
          </a:p>
        </p:txBody>
      </p:sp>
      <p:cxnSp>
        <p:nvCxnSpPr>
          <p:cNvPr id="246" name="Google Shape;246;p37"/>
          <p:cNvCxnSpPr/>
          <p:nvPr/>
        </p:nvCxnSpPr>
        <p:spPr>
          <a:xfrm>
            <a:off x="810164" y="4466010"/>
            <a:ext cx="7715400" cy="0"/>
          </a:xfrm>
          <a:prstGeom prst="straightConnector1">
            <a:avLst/>
          </a:prstGeom>
          <a:noFill/>
          <a:ln w="9525" cap="flat" cmpd="sng">
            <a:solidFill>
              <a:schemeClr val="dk1"/>
            </a:solidFill>
            <a:prstDash val="solid"/>
            <a:round/>
            <a:headEnd type="none" w="med" len="med"/>
            <a:tailEnd type="none" w="med" len="med"/>
          </a:ln>
        </p:spPr>
      </p:cxnSp>
      <p:cxnSp>
        <p:nvCxnSpPr>
          <p:cNvPr id="247" name="Google Shape;247;p37"/>
          <p:cNvCxnSpPr/>
          <p:nvPr/>
        </p:nvCxnSpPr>
        <p:spPr>
          <a:xfrm>
            <a:off x="698025" y="951634"/>
            <a:ext cx="7715400" cy="0"/>
          </a:xfrm>
          <a:prstGeom prst="straightConnector1">
            <a:avLst/>
          </a:prstGeom>
          <a:noFill/>
          <a:ln w="9525" cap="flat" cmpd="sng">
            <a:solidFill>
              <a:schemeClr val="dk1"/>
            </a:solidFill>
            <a:prstDash val="solid"/>
            <a:round/>
            <a:headEnd type="none" w="med" len="med"/>
            <a:tailEnd type="none" w="med" len="med"/>
          </a:ln>
        </p:spPr>
      </p:cxnSp>
      <p:sp>
        <p:nvSpPr>
          <p:cNvPr id="20" name="Rectangle: Rounded Corners 10">
            <a:extLst>
              <a:ext uri="{FF2B5EF4-FFF2-40B4-BE49-F238E27FC236}">
                <a16:creationId xmlns:a16="http://schemas.microsoft.com/office/drawing/2014/main" id="{189D24E2-84CC-3638-C3B0-A11A75D85367}"/>
              </a:ext>
            </a:extLst>
          </p:cNvPr>
          <p:cNvSpPr/>
          <p:nvPr/>
        </p:nvSpPr>
        <p:spPr>
          <a:xfrm>
            <a:off x="1604363" y="983222"/>
            <a:ext cx="5902724" cy="348278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ts val="1619"/>
              </a:lnSpc>
              <a:spcBef>
                <a:spcPts val="1200"/>
              </a:spcBef>
            </a:pPr>
            <a:endParaRPr lang="fr-FR" dirty="0" smtClean="0">
              <a:solidFill>
                <a:srgbClr val="184D31"/>
              </a:solidFill>
              <a:latin typeface="Bahnschrift SemiBold" panose="020B0502040204020203" pitchFamily="34" charset="0"/>
            </a:endParaRPr>
          </a:p>
          <a:p>
            <a:pPr algn="ctr" fontAlgn="base">
              <a:lnSpc>
                <a:spcPts val="1619"/>
              </a:lnSpc>
              <a:spcBef>
                <a:spcPts val="1200"/>
              </a:spcBef>
            </a:pPr>
            <a:r>
              <a:rPr lang="fr-FR" dirty="0">
                <a:solidFill>
                  <a:srgbClr val="184D31"/>
                </a:solidFill>
                <a:latin typeface="Century Gothic" panose="020B0502020202020204" pitchFamily="34" charset="0"/>
              </a:rPr>
              <a:t>                            </a:t>
            </a:r>
            <a:endParaRPr lang="fr-FR" dirty="0">
              <a:solidFill>
                <a:srgbClr val="184D31"/>
              </a:solidFill>
              <a:latin typeface="Segoe UI" panose="020B0502040204020203" pitchFamily="34" charset="0"/>
            </a:endParaRPr>
          </a:p>
        </p:txBody>
      </p:sp>
      <p:pic>
        <p:nvPicPr>
          <p:cNvPr id="2050" name="Picture 2" descr="Image généré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1930" y="1088107"/>
            <a:ext cx="5567516" cy="32414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64554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42" name="Google Shape;242;p37"/>
          <p:cNvSpPr txBox="1">
            <a:spLocks noGrp="1"/>
          </p:cNvSpPr>
          <p:nvPr>
            <p:ph type="title"/>
          </p:nvPr>
        </p:nvSpPr>
        <p:spPr>
          <a:xfrm>
            <a:off x="584064"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err="1" smtClean="0">
                <a:solidFill>
                  <a:schemeClr val="accent3"/>
                </a:solidFill>
                <a:latin typeface="Bahnschrift SemiCondensed" panose="020B0502040204020203" pitchFamily="34" charset="0"/>
              </a:rPr>
              <a:t>Dataset</a:t>
            </a:r>
            <a:r>
              <a:rPr lang="fr-FR" dirty="0" smtClean="0">
                <a:solidFill>
                  <a:schemeClr val="accent3"/>
                </a:solidFill>
                <a:latin typeface="Bahnschrift SemiCondensed" panose="020B0502040204020203" pitchFamily="34" charset="0"/>
              </a:rPr>
              <a:t> </a:t>
            </a:r>
            <a:r>
              <a:rPr lang="fr-FR" dirty="0" err="1" smtClean="0">
                <a:solidFill>
                  <a:schemeClr val="accent3"/>
                </a:solidFill>
                <a:latin typeface="Bahnschrift SemiCondensed" panose="020B0502040204020203" pitchFamily="34" charset="0"/>
              </a:rPr>
              <a:t>overview</a:t>
            </a:r>
            <a:r>
              <a:rPr lang="fr-FR" dirty="0" smtClean="0">
                <a:solidFill>
                  <a:schemeClr val="accent3"/>
                </a:solidFill>
                <a:latin typeface="Bahnschrift SemiCondensed" panose="020B0502040204020203" pitchFamily="34" charset="0"/>
              </a:rPr>
              <a:t> </a:t>
            </a:r>
            <a:endParaRPr dirty="0">
              <a:solidFill>
                <a:schemeClr val="accent3"/>
              </a:solidFill>
              <a:latin typeface="Bahnschrift SemiCondensed" panose="020B0502040204020203" pitchFamily="34" charset="0"/>
            </a:endParaRPr>
          </a:p>
        </p:txBody>
      </p:sp>
      <p:cxnSp>
        <p:nvCxnSpPr>
          <p:cNvPr id="246" name="Google Shape;246;p37"/>
          <p:cNvCxnSpPr/>
          <p:nvPr/>
        </p:nvCxnSpPr>
        <p:spPr>
          <a:xfrm>
            <a:off x="787510" y="4760978"/>
            <a:ext cx="5436309" cy="10125"/>
          </a:xfrm>
          <a:prstGeom prst="straightConnector1">
            <a:avLst/>
          </a:prstGeom>
          <a:noFill/>
          <a:ln w="9525" cap="flat" cmpd="sng">
            <a:solidFill>
              <a:schemeClr val="dk1"/>
            </a:solidFill>
            <a:prstDash val="solid"/>
            <a:round/>
            <a:headEnd type="none" w="med" len="med"/>
            <a:tailEnd type="none" w="med" len="med"/>
          </a:ln>
        </p:spPr>
      </p:cxnSp>
      <p:cxnSp>
        <p:nvCxnSpPr>
          <p:cNvPr id="247" name="Google Shape;247;p37"/>
          <p:cNvCxnSpPr/>
          <p:nvPr/>
        </p:nvCxnSpPr>
        <p:spPr>
          <a:xfrm>
            <a:off x="639032" y="833647"/>
            <a:ext cx="7715400" cy="0"/>
          </a:xfrm>
          <a:prstGeom prst="straightConnector1">
            <a:avLst/>
          </a:prstGeom>
          <a:noFill/>
          <a:ln w="9525" cap="flat" cmpd="sng">
            <a:solidFill>
              <a:schemeClr val="dk1"/>
            </a:solidFill>
            <a:prstDash val="solid"/>
            <a:round/>
            <a:headEnd type="none" w="med" len="med"/>
            <a:tailEnd type="none" w="med" len="med"/>
          </a:ln>
        </p:spPr>
      </p:cxnSp>
      <p:sp>
        <p:nvSpPr>
          <p:cNvPr id="20" name="Rectangle: Rounded Corners 10">
            <a:extLst>
              <a:ext uri="{FF2B5EF4-FFF2-40B4-BE49-F238E27FC236}">
                <a16:creationId xmlns:a16="http://schemas.microsoft.com/office/drawing/2014/main" id="{189D24E2-84CC-3638-C3B0-A11A75D85367}"/>
              </a:ext>
            </a:extLst>
          </p:cNvPr>
          <p:cNvSpPr/>
          <p:nvPr/>
        </p:nvSpPr>
        <p:spPr>
          <a:xfrm>
            <a:off x="1604363" y="983222"/>
            <a:ext cx="5902724" cy="348278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ts val="1619"/>
              </a:lnSpc>
              <a:spcBef>
                <a:spcPts val="1200"/>
              </a:spcBef>
            </a:pPr>
            <a:endParaRPr lang="fr-FR" dirty="0" smtClean="0">
              <a:solidFill>
                <a:srgbClr val="184D31"/>
              </a:solidFill>
              <a:latin typeface="Bahnschrift SemiBold" panose="020B0502040204020203" pitchFamily="34" charset="0"/>
            </a:endParaRPr>
          </a:p>
          <a:p>
            <a:pPr algn="ctr" fontAlgn="base">
              <a:lnSpc>
                <a:spcPts val="1619"/>
              </a:lnSpc>
              <a:spcBef>
                <a:spcPts val="1200"/>
              </a:spcBef>
            </a:pPr>
            <a:r>
              <a:rPr lang="fr-FR" dirty="0">
                <a:solidFill>
                  <a:srgbClr val="184D31"/>
                </a:solidFill>
                <a:latin typeface="Century Gothic" panose="020B0502020202020204" pitchFamily="34" charset="0"/>
              </a:rPr>
              <a:t>                            </a:t>
            </a:r>
            <a:endParaRPr lang="fr-FR" dirty="0">
              <a:solidFill>
                <a:srgbClr val="184D31"/>
              </a:solidFill>
              <a:latin typeface="Segoe UI" panose="020B0502040204020203" pitchFamily="34" charset="0"/>
            </a:endParaRPr>
          </a:p>
        </p:txBody>
      </p:sp>
      <p:pic>
        <p:nvPicPr>
          <p:cNvPr id="2" name="Image 1"/>
          <p:cNvPicPr>
            <a:picLocks noChangeAspect="1"/>
          </p:cNvPicPr>
          <p:nvPr/>
        </p:nvPicPr>
        <p:blipFill>
          <a:blip r:embed="rId3"/>
          <a:stretch>
            <a:fillRect/>
          </a:stretch>
        </p:blipFill>
        <p:spPr>
          <a:xfrm>
            <a:off x="1791929" y="1043481"/>
            <a:ext cx="5538019" cy="333068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9" name="Google Shape;246;p37"/>
          <p:cNvCxnSpPr/>
          <p:nvPr/>
        </p:nvCxnSpPr>
        <p:spPr>
          <a:xfrm>
            <a:off x="7698658" y="4704735"/>
            <a:ext cx="77429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39626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100000">
              <a:schemeClr val="accent2"/>
            </a:gs>
          </a:gsLst>
          <a:lin ang="2698631" scaled="0"/>
        </a:gradFill>
        <a:effectLst/>
      </p:bgPr>
    </p:bg>
    <p:spTree>
      <p:nvGrpSpPr>
        <p:cNvPr id="1" name="Shape 222"/>
        <p:cNvGrpSpPr/>
        <p:nvPr/>
      </p:nvGrpSpPr>
      <p:grpSpPr>
        <a:xfrm>
          <a:off x="0" y="0"/>
          <a:ext cx="0" cy="0"/>
          <a:chOff x="0" y="0"/>
          <a:chExt cx="0" cy="0"/>
        </a:xfrm>
      </p:grpSpPr>
      <p:sp>
        <p:nvSpPr>
          <p:cNvPr id="223" name="Google Shape;223;p35"/>
          <p:cNvSpPr txBox="1">
            <a:spLocks noGrp="1"/>
          </p:cNvSpPr>
          <p:nvPr>
            <p:ph type="title" idx="2"/>
          </p:nvPr>
        </p:nvSpPr>
        <p:spPr>
          <a:xfrm>
            <a:off x="5256062" y="1130793"/>
            <a:ext cx="1197900" cy="108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smtClean="0"/>
              <a:t>03</a:t>
            </a:r>
            <a:endParaRPr dirty="0"/>
          </a:p>
        </p:txBody>
      </p:sp>
      <p:sp>
        <p:nvSpPr>
          <p:cNvPr id="224" name="Google Shape;224;p35"/>
          <p:cNvSpPr txBox="1">
            <a:spLocks noGrp="1"/>
          </p:cNvSpPr>
          <p:nvPr>
            <p:ph type="title"/>
          </p:nvPr>
        </p:nvSpPr>
        <p:spPr>
          <a:xfrm>
            <a:off x="3674912" y="3033265"/>
            <a:ext cx="4360200" cy="841800"/>
          </a:xfrm>
          <a:prstGeom prst="rect">
            <a:avLst/>
          </a:prstGeom>
        </p:spPr>
        <p:txBody>
          <a:bodyPr spcFirstLastPara="1" wrap="square" lIns="91425" tIns="91425" rIns="91425" bIns="91425" anchor="b" anchorCtr="0">
            <a:noAutofit/>
          </a:bodyPr>
          <a:lstStyle/>
          <a:p>
            <a:pPr marL="0" indent="0"/>
            <a:r>
              <a:rPr lang="fr-FR" dirty="0">
                <a:latin typeface="Bahnschrift Condensed" panose="020B0502040204020203" pitchFamily="34" charset="0"/>
              </a:rPr>
              <a:t>Handling </a:t>
            </a:r>
            <a:r>
              <a:rPr lang="fr-FR" dirty="0" err="1">
                <a:latin typeface="Bahnschrift Condensed" panose="020B0502040204020203" pitchFamily="34" charset="0"/>
              </a:rPr>
              <a:t>Missing</a:t>
            </a:r>
            <a:r>
              <a:rPr lang="fr-FR" dirty="0">
                <a:latin typeface="Bahnschrift Condensed" panose="020B0502040204020203" pitchFamily="34" charset="0"/>
              </a:rPr>
              <a:t> Values</a:t>
            </a:r>
          </a:p>
        </p:txBody>
      </p:sp>
      <p:cxnSp>
        <p:nvCxnSpPr>
          <p:cNvPr id="227" name="Google Shape;227;p35"/>
          <p:cNvCxnSpPr/>
          <p:nvPr/>
        </p:nvCxnSpPr>
        <p:spPr>
          <a:xfrm>
            <a:off x="3344900" y="3879105"/>
            <a:ext cx="4715400" cy="0"/>
          </a:xfrm>
          <a:prstGeom prst="straightConnector1">
            <a:avLst/>
          </a:prstGeom>
          <a:noFill/>
          <a:ln w="9525" cap="flat" cmpd="sng">
            <a:solidFill>
              <a:schemeClr val="dk1"/>
            </a:solidFill>
            <a:prstDash val="solid"/>
            <a:round/>
            <a:headEnd type="none" w="med" len="med"/>
            <a:tailEnd type="none" w="med" len="med"/>
          </a:ln>
        </p:spPr>
      </p:cxnSp>
      <p:pic>
        <p:nvPicPr>
          <p:cNvPr id="8" name="Google Shape;612;p59"/>
          <p:cNvPicPr preferRelativeResize="0"/>
          <p:nvPr/>
        </p:nvPicPr>
        <p:blipFill>
          <a:blip r:embed="rId3">
            <a:alphaModFix/>
          </a:blip>
          <a:stretch>
            <a:fillRect/>
          </a:stretch>
        </p:blipFill>
        <p:spPr>
          <a:xfrm>
            <a:off x="309518" y="1041575"/>
            <a:ext cx="3443945" cy="2567849"/>
          </a:xfrm>
          <a:prstGeom prst="rect">
            <a:avLst/>
          </a:prstGeom>
          <a:noFill/>
          <a:ln>
            <a:noFill/>
          </a:ln>
        </p:spPr>
      </p:pic>
      <p:pic>
        <p:nvPicPr>
          <p:cNvPr id="9" name="Google Shape;608;p59"/>
          <p:cNvPicPr preferRelativeResize="0"/>
          <p:nvPr/>
        </p:nvPicPr>
        <p:blipFill>
          <a:blip r:embed="rId4">
            <a:alphaModFix/>
          </a:blip>
          <a:stretch>
            <a:fillRect/>
          </a:stretch>
        </p:blipFill>
        <p:spPr>
          <a:xfrm>
            <a:off x="8141109" y="327550"/>
            <a:ext cx="684432" cy="682275"/>
          </a:xfrm>
          <a:prstGeom prst="rect">
            <a:avLst/>
          </a:prstGeom>
          <a:noFill/>
          <a:ln>
            <a:noFill/>
          </a:ln>
        </p:spPr>
      </p:pic>
      <p:pic>
        <p:nvPicPr>
          <p:cNvPr id="10" name="Google Shape;609;p59"/>
          <p:cNvPicPr preferRelativeResize="0"/>
          <p:nvPr/>
        </p:nvPicPr>
        <p:blipFill>
          <a:blip r:embed="rId5">
            <a:alphaModFix/>
          </a:blip>
          <a:stretch>
            <a:fillRect/>
          </a:stretch>
        </p:blipFill>
        <p:spPr>
          <a:xfrm>
            <a:off x="7350439" y="3879105"/>
            <a:ext cx="1274291" cy="1144240"/>
          </a:xfrm>
          <a:prstGeom prst="rect">
            <a:avLst/>
          </a:prstGeom>
          <a:noFill/>
          <a:ln>
            <a:noFill/>
          </a:ln>
        </p:spPr>
      </p:pic>
      <p:pic>
        <p:nvPicPr>
          <p:cNvPr id="11" name="Google Shape;610;p59"/>
          <p:cNvPicPr preferRelativeResize="0"/>
          <p:nvPr/>
        </p:nvPicPr>
        <p:blipFill>
          <a:blip r:embed="rId6">
            <a:alphaModFix/>
          </a:blip>
          <a:stretch>
            <a:fillRect/>
          </a:stretch>
        </p:blipFill>
        <p:spPr>
          <a:xfrm>
            <a:off x="2555506" y="4571378"/>
            <a:ext cx="1100664" cy="1144243"/>
          </a:xfrm>
          <a:prstGeom prst="rect">
            <a:avLst/>
          </a:prstGeom>
          <a:noFill/>
          <a:ln>
            <a:noFill/>
          </a:ln>
        </p:spPr>
      </p:pic>
    </p:spTree>
    <p:extLst>
      <p:ext uri="{BB962C8B-B14F-4D97-AF65-F5344CB8AC3E}">
        <p14:creationId xmlns:p14="http://schemas.microsoft.com/office/powerpoint/2010/main" val="1120199697"/>
      </p:ext>
    </p:extLst>
  </p:cSld>
  <p:clrMapOvr>
    <a:masterClrMapping/>
  </p:clrMapOvr>
  <p:timing>
    <p:tnLst>
      <p:par>
        <p:cTn id="1" dur="indefinite" restart="never" nodeType="tmRoot"/>
      </p:par>
    </p:tnLst>
  </p:timing>
</p:sld>
</file>

<file path=ppt/theme/theme1.xml><?xml version="1.0" encoding="utf-8"?>
<a:theme xmlns:a="http://schemas.openxmlformats.org/drawingml/2006/main" name="Liver Inflammation Diseases by Slidesgo">
  <a:themeElements>
    <a:clrScheme name="Simple Light">
      <a:dk1>
        <a:srgbClr val="FFFFFF"/>
      </a:dk1>
      <a:lt1>
        <a:srgbClr val="2E120F"/>
      </a:lt1>
      <a:dk2>
        <a:srgbClr val="421910"/>
      </a:dk2>
      <a:lt2>
        <a:srgbClr val="4C5D04"/>
      </a:lt2>
      <a:accent1>
        <a:srgbClr val="798827"/>
      </a:accent1>
      <a:accent2>
        <a:srgbClr val="C55A41"/>
      </a:accent2>
      <a:accent3>
        <a:srgbClr val="EF918B"/>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393</TotalTime>
  <Words>1247</Words>
  <Application>Microsoft Office PowerPoint</Application>
  <PresentationFormat>Affichage à l'écran (16:9)</PresentationFormat>
  <Paragraphs>190</Paragraphs>
  <Slides>29</Slides>
  <Notes>29</Notes>
  <HiddenSlides>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29</vt:i4>
      </vt:variant>
    </vt:vector>
  </HeadingPairs>
  <TitlesOfParts>
    <vt:vector size="42" baseType="lpstr">
      <vt:lpstr>Century Gothic</vt:lpstr>
      <vt:lpstr>Segoe UI</vt:lpstr>
      <vt:lpstr>Bebas Neue</vt:lpstr>
      <vt:lpstr>Calibri</vt:lpstr>
      <vt:lpstr>Arial</vt:lpstr>
      <vt:lpstr>Bahnschrift Condensed</vt:lpstr>
      <vt:lpstr>Consolas</vt:lpstr>
      <vt:lpstr>Bahnschrift SemiCondensed</vt:lpstr>
      <vt:lpstr>Bahnschrift SemiBold Condensed</vt:lpstr>
      <vt:lpstr>Angsana New</vt:lpstr>
      <vt:lpstr>Bahnschrift SemiBold</vt:lpstr>
      <vt:lpstr>Anybody</vt:lpstr>
      <vt:lpstr>Liver Inflammation Diseases by Slidesgo</vt:lpstr>
      <vt:lpstr>Predictive Modeling of Liver Disorders Using Machine Learning</vt:lpstr>
      <vt:lpstr>01</vt:lpstr>
      <vt:lpstr>01</vt:lpstr>
      <vt:lpstr>INTRODUCTION</vt:lpstr>
      <vt:lpstr>02</vt:lpstr>
      <vt:lpstr>Dataset overview </vt:lpstr>
      <vt:lpstr>Dataset overview </vt:lpstr>
      <vt:lpstr>Dataset overview </vt:lpstr>
      <vt:lpstr>03</vt:lpstr>
      <vt:lpstr>Handling missing values </vt:lpstr>
      <vt:lpstr>Handling missing values </vt:lpstr>
      <vt:lpstr>Handling missing values </vt:lpstr>
      <vt:lpstr>Handling missing values </vt:lpstr>
      <vt:lpstr>Handling missing values </vt:lpstr>
      <vt:lpstr>04</vt:lpstr>
      <vt:lpstr>Outlier detection </vt:lpstr>
      <vt:lpstr>Outlier detection </vt:lpstr>
      <vt:lpstr>Outlier detection </vt:lpstr>
      <vt:lpstr>Outlier detection </vt:lpstr>
      <vt:lpstr>Outlier detection </vt:lpstr>
      <vt:lpstr>05</vt:lpstr>
      <vt:lpstr>Dimentionality reduction   </vt:lpstr>
      <vt:lpstr>06</vt:lpstr>
      <vt:lpstr>Machine learning model </vt:lpstr>
      <vt:lpstr>Machine learning model </vt:lpstr>
      <vt:lpstr>Machine learning model </vt:lpstr>
      <vt:lpstr>07</vt:lpstr>
      <vt:lpstr>Conclusion </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Modeling of Liver Disorders Using Machine Learning</dc:title>
  <dc:creator>Pc</dc:creator>
  <cp:lastModifiedBy>Pc</cp:lastModifiedBy>
  <cp:revision>29</cp:revision>
  <dcterms:modified xsi:type="dcterms:W3CDTF">2025-07-08T08:25:47Z</dcterms:modified>
</cp:coreProperties>
</file>